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7"/>
  </p:notesMasterIdLst>
  <p:sldIdLst>
    <p:sldId id="298" r:id="rId2"/>
    <p:sldId id="299" r:id="rId3"/>
    <p:sldId id="300"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307" r:id="rId34"/>
    <p:sldId id="289" r:id="rId35"/>
    <p:sldId id="290" r:id="rId36"/>
    <p:sldId id="291" r:id="rId37"/>
    <p:sldId id="292" r:id="rId38"/>
    <p:sldId id="293" r:id="rId39"/>
    <p:sldId id="294" r:id="rId40"/>
    <p:sldId id="309" r:id="rId41"/>
    <p:sldId id="301" r:id="rId42"/>
    <p:sldId id="302" r:id="rId43"/>
    <p:sldId id="304" r:id="rId44"/>
    <p:sldId id="303" r:id="rId45"/>
    <p:sldId id="306" r:id="rId4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9pPr>
  </p:defaultTextStyle>
  <p:extLst>
    <p:ext uri="{EFAFB233-063F-42B5-8137-9DF3F51BA10A}">
      <p15:sldGuideLst xmlns:p15="http://schemas.microsoft.com/office/powerpoint/2012/main">
        <p15:guide id="1" orient="horz" pos="4272" userDrawn="1">
          <p15:clr>
            <a:srgbClr val="A4A3A4"/>
          </p15:clr>
        </p15:guide>
        <p15:guide id="2" pos="77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E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ill Sans"/>
          <a:ea typeface="Gill Sans"/>
          <a:cs typeface="Gill San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Gill Sans"/>
          <a:ea typeface="Gill Sans"/>
          <a:cs typeface="Gill Sans"/>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Gill Sans"/>
          <a:ea typeface="Gill Sans"/>
          <a:cs typeface="Gill Sans"/>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Gill Sans"/>
          <a:ea typeface="Gill Sans"/>
          <a:cs typeface="Gill Sans"/>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Gill Sans Light"/>
          <a:ea typeface="Gill Sans Light"/>
          <a:cs typeface="Gill Sans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Gill Sans"/>
          <a:ea typeface="Gill Sans"/>
          <a:cs typeface="Gill Sans"/>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Gill Sans"/>
          <a:ea typeface="Gill Sans"/>
          <a:cs typeface="Gill Sans"/>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Gill Sans"/>
          <a:ea typeface="Gill Sans"/>
          <a:cs typeface="Gill Sans"/>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Gill Sans"/>
          <a:ea typeface="Gill Sans"/>
          <a:cs typeface="Gill Sans"/>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Gill Sans"/>
          <a:ea typeface="Gill Sans"/>
          <a:cs typeface="Gill Sans"/>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Gill Sans"/>
          <a:ea typeface="Gill Sans"/>
          <a:cs typeface="Gill Sans"/>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Gill Sans"/>
          <a:ea typeface="Gill Sans"/>
          <a:cs typeface="Gill Sans"/>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Gill Sans"/>
          <a:ea typeface="Gill Sans"/>
          <a:cs typeface="Gill Sans"/>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Gill Sans"/>
          <a:ea typeface="Gill Sans"/>
          <a:cs typeface="Gill Sans"/>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Gill Sans"/>
          <a:ea typeface="Gill Sans"/>
          <a:cs typeface="Gill Sans"/>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Gill Sans"/>
          <a:ea typeface="Gill Sans"/>
          <a:cs typeface="Gill Sans"/>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Gill Sans"/>
          <a:ea typeface="Gill Sans"/>
          <a:cs typeface="Gill Sans"/>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71"/>
    <p:restoredTop sz="53933"/>
  </p:normalViewPr>
  <p:slideViewPr>
    <p:cSldViewPr snapToGrid="0" snapToObjects="1" showGuides="1">
      <p:cViewPr varScale="1">
        <p:scale>
          <a:sx n="31" d="100"/>
          <a:sy n="31" d="100"/>
        </p:scale>
        <p:origin x="2768" y="216"/>
      </p:cViewPr>
      <p:guideLst>
        <p:guide orient="horz" pos="4272"/>
        <p:guide pos="7704"/>
      </p:guideLst>
    </p:cSldViewPr>
  </p:slideViewPr>
  <p:notesTextViewPr>
    <p:cViewPr>
      <p:scale>
        <a:sx n="235" d="100"/>
        <a:sy n="23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b="0" i="0">
        <a:latin typeface="Arial" panose="020B0604020202020204" pitchFamily="34" charset="0"/>
        <a:ea typeface="Arial" panose="020B0604020202020204" pitchFamily="34" charset="0"/>
        <a:cs typeface="Arial" panose="020B0604020202020204" pitchFamily="34" charset="0"/>
        <a:sym typeface="Gill Sans"/>
      </a:defRPr>
    </a:lvl1pPr>
    <a:lvl2pPr indent="228600" defTabSz="457200" latinLnBrk="0">
      <a:lnSpc>
        <a:spcPct val="117999"/>
      </a:lnSpc>
      <a:defRPr sz="2200">
        <a:latin typeface="Gill Sans"/>
        <a:ea typeface="Gill Sans"/>
        <a:cs typeface="Gill Sans"/>
        <a:sym typeface="Gill Sans"/>
      </a:defRPr>
    </a:lvl2pPr>
    <a:lvl3pPr indent="457200" defTabSz="457200" latinLnBrk="0">
      <a:lnSpc>
        <a:spcPct val="117999"/>
      </a:lnSpc>
      <a:defRPr sz="2200">
        <a:latin typeface="Gill Sans"/>
        <a:ea typeface="Gill Sans"/>
        <a:cs typeface="Gill Sans"/>
        <a:sym typeface="Gill Sans"/>
      </a:defRPr>
    </a:lvl3pPr>
    <a:lvl4pPr indent="685800" defTabSz="457200" latinLnBrk="0">
      <a:lnSpc>
        <a:spcPct val="117999"/>
      </a:lnSpc>
      <a:defRPr sz="2200">
        <a:latin typeface="Gill Sans"/>
        <a:ea typeface="Gill Sans"/>
        <a:cs typeface="Gill Sans"/>
        <a:sym typeface="Gill Sans"/>
      </a:defRPr>
    </a:lvl4pPr>
    <a:lvl5pPr indent="914400" defTabSz="457200" latinLnBrk="0">
      <a:lnSpc>
        <a:spcPct val="117999"/>
      </a:lnSpc>
      <a:defRPr sz="2200">
        <a:latin typeface="Gill Sans"/>
        <a:ea typeface="Gill Sans"/>
        <a:cs typeface="Gill Sans"/>
        <a:sym typeface="Gill Sans"/>
      </a:defRPr>
    </a:lvl5pPr>
    <a:lvl6pPr indent="1143000" defTabSz="457200" latinLnBrk="0">
      <a:lnSpc>
        <a:spcPct val="117999"/>
      </a:lnSpc>
      <a:defRPr sz="2200">
        <a:latin typeface="Gill Sans"/>
        <a:ea typeface="Gill Sans"/>
        <a:cs typeface="Gill Sans"/>
        <a:sym typeface="Gill Sans"/>
      </a:defRPr>
    </a:lvl6pPr>
    <a:lvl7pPr indent="1371600" defTabSz="457200" latinLnBrk="0">
      <a:lnSpc>
        <a:spcPct val="117999"/>
      </a:lnSpc>
      <a:defRPr sz="2200">
        <a:latin typeface="Gill Sans"/>
        <a:ea typeface="Gill Sans"/>
        <a:cs typeface="Gill Sans"/>
        <a:sym typeface="Gill Sans"/>
      </a:defRPr>
    </a:lvl7pPr>
    <a:lvl8pPr indent="1600200" defTabSz="457200" latinLnBrk="0">
      <a:lnSpc>
        <a:spcPct val="117999"/>
      </a:lnSpc>
      <a:defRPr sz="2200">
        <a:latin typeface="Gill Sans"/>
        <a:ea typeface="Gill Sans"/>
        <a:cs typeface="Gill Sans"/>
        <a:sym typeface="Gill Sans"/>
      </a:defRPr>
    </a:lvl8pPr>
    <a:lvl9pPr indent="1828800" defTabSz="457200" latinLnBrk="0">
      <a:lnSpc>
        <a:spcPct val="117999"/>
      </a:lnSpc>
      <a:defRPr sz="2200">
        <a:latin typeface="Gill Sans"/>
        <a:ea typeface="Gill Sans"/>
        <a:cs typeface="Gill Sans"/>
        <a:sym typeface="Gill San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shabdkosh.com/dictionary/marathi-english/%E0%A4%9C%E0%A4%B5%E0%A4%B3/%E0%A4%9C%E0%A4%B5%E0%A4%B3-meaning-in-english"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shabdkosh.com/dictionary/marathi-english/%E0%A4%95%E0%A4%BE%E0%A4%B0%E0%A5%8D%E0%A4%AF%E0%A4%AA%E0%A4%A6%E0%A4%A7%E0%A4%A4%E0%A5%80/%E0%A4%95%E0%A4%BE%E0%A4%B0%E0%A5%8D%E0%A4%AF%E0%A4%AA%E0%A4%A6%E0%A4%A7%E0%A4%A4%E0%A5%80-meaning-in-english"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79439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p>
          <a:p>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जरी</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हा</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संसर्ग</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कोणालाही</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होऊ</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शकतो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परंतु वृद्ध लोक किंवा ज्यांना आधीच आजार आहे अशा लोकांमध्ये संसर्ग तीव्र होतो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याचे कारण असे आहे की अशा लोकांच्या रोगप्रतिकारक शक्ती कमकुवत असतात आणि जेव्हा रोगाचा कार</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णीभूत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जीवांचा</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आक्रमण</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होतो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तेव्हा</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शरीराचा</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बचाव</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करू</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शकत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नाही</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आता आपल्याला लसीकरणाचे महत्त्व समजेल जे आपल्या शरीरात विषाणू आणि जीवाणूंच्या हल्ल्यांसाठी तयार करतात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a:t>
            </a:r>
          </a:p>
        </p:txBody>
      </p:sp>
    </p:spTree>
    <p:extLst>
      <p:ext uri="{BB962C8B-B14F-4D97-AF65-F5344CB8AC3E}">
        <p14:creationId xmlns:p14="http://schemas.microsoft.com/office/powerpoint/2010/main" val="3712466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या</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स्लाइडमध्ये</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आमच्याकडे</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दोन</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सोप्या</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व्याख्या</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आहेत</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400" b="0" i="0" dirty="0">
                <a:effectLst/>
                <a:latin typeface="Arial" panose="020B0604020202020204" pitchFamily="34" charset="0"/>
                <a:ea typeface="Arial" panose="020B0604020202020204" pitchFamily="34" charset="0"/>
                <a:cs typeface="Arial" panose="020B0604020202020204" pitchFamily="34" charset="0"/>
                <a:sym typeface="Gill Sans"/>
              </a:rPr>
              <a:t>जरी त्या येथे अगदी जटिल दिसत असतील</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400" b="0" i="0" dirty="0">
                <a:effectLst/>
                <a:latin typeface="Arial" panose="020B0604020202020204" pitchFamily="34" charset="0"/>
                <a:ea typeface="Arial" panose="020B0604020202020204" pitchFamily="34" charset="0"/>
                <a:cs typeface="Arial" panose="020B0604020202020204" pitchFamily="34" charset="0"/>
                <a:sym typeface="Gill Sans"/>
              </a:rPr>
              <a:t>ते संशयित कोण आहे हे सांगते</a:t>
            </a:r>
            <a:endParaRPr lang="en-US" sz="24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algn="l"/>
            <a:endParaRPr lang="en-IN" sz="24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algn="l"/>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लक्षात</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ठेवा</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की</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संशयिताकडे</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5 </a:t>
            </a:r>
            <a:r>
              <a:rPr lang="hi-IN" sz="2400" b="0" i="0" dirty="0">
                <a:effectLst/>
                <a:latin typeface="Arial" panose="020B0604020202020204" pitchFamily="34" charset="0"/>
                <a:ea typeface="Arial" panose="020B0604020202020204" pitchFamily="34" charset="0"/>
                <a:cs typeface="Arial" panose="020B0604020202020204" pitchFamily="34" charset="0"/>
                <a:sym typeface="Gill Sans"/>
              </a:rPr>
              <a:t>गोष्टींपैकी एक असणे आवश्यक आहे</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a:t>
            </a:r>
          </a:p>
          <a:p>
            <a:pPr algn="l"/>
            <a:endParaRPr lang="en-IN" sz="24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algn="l"/>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1.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कोणत्याही</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प्रकारचा</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ताप</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400" b="0" i="0" dirty="0">
                <a:effectLst/>
                <a:latin typeface="Arial" panose="020B0604020202020204" pitchFamily="34" charset="0"/>
                <a:ea typeface="Arial" panose="020B0604020202020204" pitchFamily="34" charset="0"/>
                <a:cs typeface="Arial" panose="020B0604020202020204" pitchFamily="34" charset="0"/>
                <a:sym typeface="Gill Sans"/>
              </a:rPr>
              <a:t>खोकला किंवा श्वास घेण्यात अडचण</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a:t>
            </a:r>
          </a:p>
          <a:p>
            <a:pPr algn="l"/>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2.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जर</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व्यक्तीने</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गेल्या</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14 </a:t>
            </a:r>
            <a:r>
              <a:rPr lang="hi-IN" sz="2400" b="0" i="0" dirty="0">
                <a:effectLst/>
                <a:latin typeface="Arial" panose="020B0604020202020204" pitchFamily="34" charset="0"/>
                <a:ea typeface="Arial" panose="020B0604020202020204" pitchFamily="34" charset="0"/>
                <a:cs typeface="Arial" panose="020B0604020202020204" pitchFamily="34" charset="0"/>
                <a:sym typeface="Gill Sans"/>
              </a:rPr>
              <a:t>दिवसांत </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COVID</a:t>
            </a:r>
            <a:r>
              <a:rPr lang="hi-IN" sz="2400" b="0" i="0" dirty="0">
                <a:effectLst/>
                <a:latin typeface="Arial" panose="020B0604020202020204" pitchFamily="34" charset="0"/>
                <a:ea typeface="Arial" panose="020B0604020202020204" pitchFamily="34" charset="0"/>
                <a:cs typeface="Arial" panose="020B0604020202020204" pitchFamily="34" charset="0"/>
                <a:sym typeface="Gill Sans"/>
              </a:rPr>
              <a:t>चा उद्रेक करणाऱ्या कोणत्याही ठिकाणाहून किंवा भागावरून प्रवास केला असेल</a:t>
            </a:r>
            <a:endParaRPr lang="en-IN" sz="24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algn="l"/>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3.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जर</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ती</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व्यक्ती</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दुसर्‍या</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एखाद्या</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व्यक्तीच्या</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निकट</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संपर्कात</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राहिली</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असेल</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जी</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CoVID</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400" b="0" i="0" dirty="0">
                <a:effectLst/>
                <a:latin typeface="Arial" panose="020B0604020202020204" pitchFamily="34" charset="0"/>
                <a:ea typeface="Arial" panose="020B0604020202020204" pitchFamily="34" charset="0"/>
                <a:cs typeface="Arial" panose="020B0604020202020204" pitchFamily="34" charset="0"/>
                <a:sym typeface="Gill Sans"/>
              </a:rPr>
              <a:t>पॉझिटिव्ह आहे</a:t>
            </a:r>
            <a:endParaRPr lang="en-IN" sz="24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algn="l"/>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4.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ज्या</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व्यक्तीने</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चाचणी</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केली</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आहे</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परंतु</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त्याचा</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निकाल</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लागला</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नाही</a:t>
            </a:r>
            <a:endParaRPr lang="en-IN" sz="24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lvl="0" algn="l"/>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अशी</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व्यक्ती</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ज्याची</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लक्षणे</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असू</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शकत</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नाहीत</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परंतु</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प्रयोगशाळेतील</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रिपोर्ट</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पॉझिटिव्ह</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येतात</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a:t>
            </a:r>
          </a:p>
          <a:p>
            <a:pPr algn="l"/>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आता</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400" b="0" i="0" dirty="0">
                <a:effectLst/>
                <a:latin typeface="Arial" panose="020B0604020202020204" pitchFamily="34" charset="0"/>
                <a:ea typeface="Arial" panose="020B0604020202020204" pitchFamily="34" charset="0"/>
                <a:cs typeface="Arial" panose="020B0604020202020204" pitchFamily="34" charset="0"/>
                <a:sym typeface="Gill Sans"/>
              </a:rPr>
              <a:t>एक संपर्क आहे</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a:t>
            </a:r>
          </a:p>
          <a:p>
            <a:pPr algn="l"/>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1.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जर</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कोणी</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COVID </a:t>
            </a:r>
            <a:r>
              <a:rPr lang="hi-IN" sz="2400" b="0" i="0" dirty="0">
                <a:effectLst/>
                <a:latin typeface="Arial" panose="020B0604020202020204" pitchFamily="34" charset="0"/>
                <a:ea typeface="Arial" panose="020B0604020202020204" pitchFamily="34" charset="0"/>
                <a:cs typeface="Arial" panose="020B0604020202020204" pitchFamily="34" charset="0"/>
                <a:sym typeface="Gill Sans"/>
              </a:rPr>
              <a:t>पॉझिटिव्ह असल्याचे सिद्ध झाले आहे एक व्यक्ती थेट काळजी प्रदान आहे जो</a:t>
            </a:r>
            <a:endParaRPr lang="en-IN" sz="24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algn="l"/>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2. COVID</a:t>
            </a:r>
            <a:r>
              <a:rPr lang="hi-IN" sz="2400" b="0" i="0" dirty="0">
                <a:effectLst/>
                <a:latin typeface="Arial" panose="020B0604020202020204" pitchFamily="34" charset="0"/>
                <a:ea typeface="Arial" panose="020B0604020202020204" pitchFamily="34" charset="0"/>
                <a:cs typeface="Arial" panose="020B0604020202020204" pitchFamily="34" charset="0"/>
                <a:sym typeface="Gill Sans"/>
              </a:rPr>
              <a:t>साठी पॉझिटिव्ह म्हणून चाचणी घेतलेल्या व्यक्तीबरोबर एकत्र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राहिलेली</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कोणी</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व्यक्ती</a:t>
            </a:r>
            <a:endParaRPr lang="en-IN" sz="24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lvl="1" algn="l"/>
            <a:r>
              <a:rPr lang="en-IN" sz="2400" dirty="0" err="1">
                <a:effectLst/>
                <a:latin typeface="Gill Sans"/>
                <a:ea typeface="Gill Sans"/>
                <a:cs typeface="Gill Sans"/>
                <a:sym typeface="Gill Sans"/>
              </a:rPr>
              <a:t>कोणीतरी</a:t>
            </a:r>
            <a:r>
              <a:rPr lang="en-IN" sz="2400" dirty="0">
                <a:effectLst/>
                <a:latin typeface="Gill Sans"/>
                <a:ea typeface="Gill Sans"/>
                <a:cs typeface="Gill Sans"/>
                <a:sym typeface="Gill Sans"/>
              </a:rPr>
              <a:t> </a:t>
            </a:r>
            <a:r>
              <a:rPr lang="en-IN" sz="2400" dirty="0" err="1">
                <a:effectLst/>
                <a:latin typeface="Gill Sans"/>
                <a:ea typeface="Gill Sans"/>
                <a:cs typeface="Gill Sans"/>
                <a:sym typeface="Gill Sans"/>
              </a:rPr>
              <a:t>ज्याने</a:t>
            </a:r>
            <a:r>
              <a:rPr lang="en-IN" sz="2400" dirty="0">
                <a:effectLst/>
                <a:latin typeface="Gill Sans"/>
                <a:ea typeface="Gill Sans"/>
                <a:cs typeface="Gill Sans"/>
                <a:sym typeface="Gill Sans"/>
              </a:rPr>
              <a:t> </a:t>
            </a:r>
            <a:r>
              <a:rPr lang="en-IN" sz="2400" dirty="0" err="1">
                <a:effectLst/>
                <a:latin typeface="Gill Sans"/>
                <a:ea typeface="Gill Sans"/>
                <a:cs typeface="Gill Sans"/>
                <a:sym typeface="Gill Sans"/>
              </a:rPr>
              <a:t>जवळजवळ</a:t>
            </a:r>
            <a:r>
              <a:rPr lang="en-IN" sz="2400" dirty="0">
                <a:effectLst/>
                <a:latin typeface="Gill Sans"/>
                <a:ea typeface="Gill Sans"/>
                <a:cs typeface="Gill Sans"/>
                <a:sym typeface="Gill Sans"/>
              </a:rPr>
              <a:t> 6 </a:t>
            </a:r>
            <a:r>
              <a:rPr lang="hi-IN" sz="2400" dirty="0">
                <a:effectLst/>
                <a:latin typeface="Gill Sans"/>
                <a:ea typeface="Gill Sans"/>
                <a:cs typeface="Gill Sans"/>
                <a:sym typeface="Gill Sans"/>
              </a:rPr>
              <a:t>तासांपेक्षा अधिक निकट जागेत प्रवास केला असेल अशा व्यक्तीबरोबर जो नंतर </a:t>
            </a:r>
            <a:r>
              <a:rPr lang="en-IN" sz="2400" dirty="0">
                <a:effectLst/>
                <a:latin typeface="Gill Sans"/>
                <a:ea typeface="Gill Sans"/>
                <a:cs typeface="Gill Sans"/>
                <a:sym typeface="Gill Sans"/>
              </a:rPr>
              <a:t>COVID</a:t>
            </a:r>
            <a:r>
              <a:rPr lang="hi-IN" sz="2400" dirty="0">
                <a:effectLst/>
                <a:latin typeface="Gill Sans"/>
                <a:ea typeface="Gill Sans"/>
                <a:cs typeface="Gill Sans"/>
                <a:sym typeface="Gill Sans"/>
              </a:rPr>
              <a:t>साठी पॉझिटिव्ह बनतो</a:t>
            </a:r>
            <a:endParaRPr lang="en-IN" sz="2400" dirty="0">
              <a:effectLst/>
              <a:latin typeface="Gill Sans"/>
              <a:ea typeface="Gill Sans"/>
              <a:cs typeface="Gill Sans"/>
              <a:sym typeface="Gill Sans"/>
            </a:endParaRPr>
          </a:p>
        </p:txBody>
      </p:sp>
    </p:spTree>
    <p:extLst>
      <p:ext uri="{BB962C8B-B14F-4D97-AF65-F5344CB8AC3E}">
        <p14:creationId xmlns:p14="http://schemas.microsoft.com/office/powerpoint/2010/main" val="832581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p>
          <a:p>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नंतर</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संपर्कांचे</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प्रकार</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अधिक</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जोखीम</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असलेल्या</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आणि</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कमी</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जोखीम</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असलेल्या</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संपर्कात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विभागले</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जाऊ</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शकतात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p>
          <a:p>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उच्च</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जोखमी</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वाले</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असतात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जे</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घराच्या</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संगरोधकाच्या</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वेळी</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काळजी</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घेत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असताना</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रुग्णाच्या</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किंवा</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शरीराच्या</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कोणत्याही</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द्रवपदार्थाशी</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थेट</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संपर्क</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साधून</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रूग्णासमवेत प्रवास करतात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त्याच खोली </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घरात आणि भांडी इत्यादी सामायिक करतात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p>
          <a:p>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कमी</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जोखीम</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असलेला</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एक</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असा</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आहे</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जो</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एकाच</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जागी</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असला</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असता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एक</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मीटरच्या</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अंतरावर</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असावा</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त्याने कदाचित त्याच बसमध्ये किंवा ट्रेनमध्ये किंवा उड्डाणात प्रवास केला असावा परंतु पॉझिटिव्ह चाचणी घेतलेल्या व्यक्तीपासून कमीतकमी </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1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मीटर अंतरावर बसला असावा</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p>
        </p:txBody>
      </p:sp>
    </p:spTree>
    <p:extLst>
      <p:ext uri="{BB962C8B-B14F-4D97-AF65-F5344CB8AC3E}">
        <p14:creationId xmlns:p14="http://schemas.microsoft.com/office/powerpoint/2010/main" val="3116460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p>
          <a:p>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ही</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स्लाइड</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आपल्याला</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पाळत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ठेवण्याची</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सोपी</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प्रक्रिया</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सांगते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आपल्याला आपल्या त्वरित पर्यवेक्षकाद्वारे आणि ज्या ठिकाणी आपण पाळत ठेवणे आवश्यक आहे त्याद्वारे पाळत ठेवण्याचे फॉर्म दिले जातील</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हे स्वरूप वापरुन</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आपण घराच्या धारणांना भेट दिली पाहिजे</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स्वतःचा आणि आपल्या भेटीचा हेतू ओळखावा आणि नंतर त्य</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स्वरूपाचे</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प्रश्न</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विचारा</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p>
          <a:p>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स्वरूपन</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पूर्ण</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करताना</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आपण पुढील गोष्टींची काळजी घेणे आवश्यक आहे</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a:t>
            </a:r>
          </a:p>
          <a:p>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1.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संप्रेषण</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स्वत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चा आणि उद्देशाचा नेहमीच परिचय द्या</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त्यांना उद्भवू शकणाऱ्या प्रश्नांची उत्तरे देण्यास तयार राहा</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2.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तयारी</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आपले</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स्वतःचे</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पेन</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पॅड्स</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पुस्तक घेऊन जा</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सॅनिटायझर्स आणि मास्क देखील ठेवा</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आपण पाळत ठेवत असता तेव्हा नेहमीच आपला मास्क घाला</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मास्क काढून टाकू नका आणि आपल्या गळ्यात टांगू द्या आणि नंतर परत ठेवा</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मास्कला अनेकवेळा स्पर्श करू नका</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3.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आम्ही</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कोणाविषयी</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माहिती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गोळा</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करावी</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संपर्क म्हणून ओळखले गेलेले लोक तापाच्या खोकल्यासाठी आम्ही त्यांचे निरीक्षण केले पाहिजे</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किमान </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28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दिवस श्वास घेण्यास त्रास होईल</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a:t>
            </a:r>
          </a:p>
          <a:p>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4.आम्हाला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घरगुती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संगरोधन</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आणि</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घर</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अलग</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ठेवण्याच्या</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वेळी</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कोणती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काळजी</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घ्यावी</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याबद्दल</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माहिती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दिली</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पाहिजे</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5.आम्ही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संपर्कांच्या</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संपर्कांचे</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तपशील</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देखील</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घेतले</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पाहिजेत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ज्या लोकांनी ज्या व्यक्तीने गेल्या </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28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दिवसांत संवाद साधला आहे</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a:t>
            </a:r>
          </a:p>
          <a:p>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6.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आपली</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सर्व</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माहिती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स्वरूपावर</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स्पष्टपणे</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लिहा</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आवश्यकतेनुसार संपर्क ट्रेस करण्यासाठी आपल्याला पत्ते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नावे आणि दूरध्वनी क्रमांक आवश्यक असत</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ील</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कारण</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नंतर</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हे</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काम</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सोडू</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नका</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a:t>
            </a:r>
          </a:p>
          <a:p>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7.आपण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स्वत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आणि आपण ज्याची मुलाखत घेत आहात त्या दरम्यान आपण एक मीटरचे अंतर राखले आहे हे सुनिश्चित करा</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a:t>
            </a:r>
          </a:p>
          <a:p>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8.गर्दी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असलेल्या</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खोल्यांमध्ये</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बसू</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नका</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शक्य असल्यास मोकळ्या जागेत बसा</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a:t>
            </a:r>
          </a:p>
          <a:p>
            <a:pPr lvl="0"/>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lvl="0"/>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9. 40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सेकंद साबण आणि पाण्याने धुवून किंवा </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70</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अल्कोहोल</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आधारित सॅनिटायझर वापरुन आपण प्रत्येक वेळी आपले हात स्वच्छ केले असल्याचे सुनिश्चित करा</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a:t>
            </a:r>
          </a:p>
        </p:txBody>
      </p:sp>
    </p:spTree>
    <p:extLst>
      <p:ext uri="{BB962C8B-B14F-4D97-AF65-F5344CB8AC3E}">
        <p14:creationId xmlns:p14="http://schemas.microsoft.com/office/powerpoint/2010/main" val="3111399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संपर्क दोन प्रकारचे असतील</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a:t>
            </a:r>
          </a:p>
          <a:p>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1.ज्यांना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ताप</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खोकला किंवा श्वासोच्छवासाची कोणतीही लक्षणे दिसत नाहीत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आपणास क</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ाळजीवाहक</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आणि</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त्या</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व्यक्तीस</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घर</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अलग</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ठेवणे</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स्वत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ची अलगाव आणि सक्रिय देखरेखीचा सल्ला द्यावा लागेल</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p>
          <a:p>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2.जर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संपर्कात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ताप</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खोकला आणि श्वास घेण्यास त्रास होण्याची लक्षणे आढळली तर सल्ला द्यायचा आहे</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342900" lvl="0" indent="-342900">
              <a:buFont typeface="Arial" panose="020B0604020202020204" pitchFamily="34" charset="0"/>
              <a:buChar char="•"/>
            </a:pP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त्वरित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अलगाव</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p>
          <a:p>
            <a:pPr marL="342900" lvl="0" indent="-342900">
              <a:buFont typeface="Arial" panose="020B0604020202020204" pitchFamily="34" charset="0"/>
              <a:buChar char="•"/>
            </a:pP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मास्कचा</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वापर</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आणि</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p>
          <a:p>
            <a:pPr marL="342900" lvl="0" indent="-342900">
              <a:buFont typeface="Arial" panose="020B0604020202020204" pitchFamily="34" charset="0"/>
              <a:buChar char="•"/>
            </a:pP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जवळच्या</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आरोग्य</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सुविधेशी</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संपर्क</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साधणे</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आणि</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अहवाल</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देणे</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a:t>
            </a:r>
          </a:p>
        </p:txBody>
      </p:sp>
    </p:spTree>
    <p:extLst>
      <p:ext uri="{BB962C8B-B14F-4D97-AF65-F5344CB8AC3E}">
        <p14:creationId xmlns:p14="http://schemas.microsoft.com/office/powerpoint/2010/main" val="2297127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36395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44820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9516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4511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3340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COVID-19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मध्ये</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मदत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करण्यासाठी</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कोणती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भूमिका</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बजावेल</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2.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स्वत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ला</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सुरक्षित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ठेवण्यासाठी</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समाजाला</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आवश्यक</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असलेली</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माहिती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काय</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आहे</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आणि</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FLW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समुदायाला</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ही</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माहिती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कशी</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देते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p>
          <a:p>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3.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समुदायाचे</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पाळत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ठेवणे</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म्हणजे</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काय</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आणि</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समुदाय</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पाळत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ठेवणे</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कसे</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करावे</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कोण</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अशी</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व्यक्ती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आहे</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जी</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लक्षणे</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व</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लक्षणे</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दर्शविते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आणि</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संक्रमित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अशी</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एक</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व्यक्ती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आहे</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संसर्गाची</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चिन्हे</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दर्शवित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नाही</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a:t>
            </a:r>
          </a:p>
          <a:p>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4.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काय</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आहे</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कलंक</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आणि</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तेथे</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कलंक</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आहे</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आणि</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कशी</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मदत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करावी</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5.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घराला</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वेगळे</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ठेवताना</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लोकांना</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कशी</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मदत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करावी</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कुटुंबातील</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सदस्यांनी</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कोणती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काळजी</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घ्यावी</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a:t>
            </a:r>
          </a:p>
          <a:p>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6. FLW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ची</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वैयक्तिक</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सुरक्षा</a:t>
            </a:r>
            <a:r>
              <a:rPr lang="en-IN" dirty="0">
                <a:effectLst/>
              </a:rPr>
              <a:t> </a:t>
            </a:r>
            <a:endParaRPr lang="en-US" dirty="0"/>
          </a:p>
        </p:txBody>
      </p:sp>
    </p:spTree>
    <p:extLst>
      <p:ext uri="{BB962C8B-B14F-4D97-AF65-F5344CB8AC3E}">
        <p14:creationId xmlns:p14="http://schemas.microsoft.com/office/powerpoint/2010/main" val="32193199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9770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9682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4275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9383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429795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आपण या प्रत्येक विषयात पूर्वी अभ्यास केलेले  मुख्य मुद्दे विचारात घेऊ</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या प्रत्येकात आपण लक्षात ठेवणे आवश्यक असलेले 5 मुख्य मुद्दे काय आहेत याकरिता आपल्या </a:t>
            </a:r>
            <a:r>
              <a:rPr lang="hi-IN" sz="2200" b="0" i="0" u="none" strike="noStrike" dirty="0">
                <a:effectLst/>
                <a:latin typeface="Arial" panose="020B0604020202020204" pitchFamily="34" charset="0"/>
                <a:ea typeface="Arial" panose="020B0604020202020204" pitchFamily="34" charset="0"/>
                <a:cs typeface="Arial" panose="020B0604020202020204" pitchFamily="34" charset="0"/>
                <a:sym typeface="Gill Sans"/>
                <a:hlinkClick r:id="rId3"/>
              </a:rPr>
              <a:t>जवळ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असलेल्या पॉकेट संदर्भ पुस्तकाचा संदर्भ घेऊ</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 सामाजिक अंतराच्या या काळात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एफएलडब्ल्यूने (</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ASHA</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ANM</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AWW</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 संदेश देण्यासाठी योग्य </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u="sng" dirty="0">
                <a:effectLst/>
                <a:latin typeface="Arial" panose="020B0604020202020204" pitchFamily="34" charset="0"/>
                <a:ea typeface="Arial" panose="020B0604020202020204" pitchFamily="34" charset="0"/>
                <a:cs typeface="Arial" panose="020B0604020202020204" pitchFamily="34" charset="0"/>
                <a:sym typeface="Gill Sans"/>
                <a:hlinkClick r:id="rId4"/>
              </a:rPr>
              <a:t>कार्यपदधती</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 वापरणे आवश्यक आहे.संपर्क ट्रेसिंग किंवा मॉनिटरिंग करीत असतांना काही संदेश कुटुंबांना दिले जाऊ शकतात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इतर संदेश व्हॉट्सअ‍ॅप ग्रुपद्वारे किंवा मोबिसोड द्वारे  दिले जाऊ शकतात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लॉक डाऊन कालावधीत लोकांच्या  महिति करता किराणा दुकाने, मेडिकल दुकाने, किंवा दुधाच्या  बूथवर पोस्टर लावावेत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r>
              <a:rPr lang="en-IN" dirty="0">
                <a:effectLst/>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सामाजिक अंतराच्या कालावधीत  संचाराला परवानगी  असणार्‍या वाहनांवर (कचरा गोळा करणार्‍या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रुग्णवाहिका इत्यादि) माइकिंग/ लाउड्स्पीकर वापरणे.बीट ड्युटीवर असताना पोलिस व्हॅनला माइकिंग/ लाउड्स्पीकर संदेश देन्याची  विनंती केली जाऊ शकते</a:t>
            </a:r>
            <a:r>
              <a:rPr lang="en-IN" dirty="0">
                <a:effectLst/>
              </a:rPr>
              <a:t> </a:t>
            </a:r>
            <a:endParaRPr lang="en-US" dirty="0"/>
          </a:p>
        </p:txBody>
      </p:sp>
    </p:spTree>
    <p:extLst>
      <p:ext uri="{BB962C8B-B14F-4D97-AF65-F5344CB8AC3E}">
        <p14:creationId xmlns:p14="http://schemas.microsoft.com/office/powerpoint/2010/main" val="12069367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2528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83898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812210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5252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09544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67907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282003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8733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या सत्रात आपण शहरी भागामधे वापरल्या जाणार्‍या समुदाय समर्थन  प्रथा विषयी  चर्चा करणार  आहोत शहरी भागात वेगवेगळी आव्हाने असतील ज्यांचि  दखल घ्यावी लागेल</a:t>
            </a:r>
            <a:r>
              <a:rPr lang="en-IN" dirty="0">
                <a:effectLst/>
              </a:rPr>
              <a:t> </a:t>
            </a:r>
            <a:endParaRPr lang="en-US" dirty="0"/>
          </a:p>
        </p:txBody>
      </p:sp>
    </p:spTree>
    <p:extLst>
      <p:ext uri="{BB962C8B-B14F-4D97-AF65-F5344CB8AC3E}">
        <p14:creationId xmlns:p14="http://schemas.microsoft.com/office/powerpoint/2010/main" val="6770860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47137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839251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908674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1167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COVID-19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असे</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या</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आजाराचे</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नाव</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आहे</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ar-SA" sz="2200" b="0" i="0" dirty="0" err="1">
                <a:effectLst/>
                <a:latin typeface="Arial" panose="020B0604020202020204" pitchFamily="34" charset="0"/>
                <a:ea typeface="Arial" panose="020B0604020202020204" pitchFamily="34" charset="0"/>
                <a:cs typeface="Arial" panose="020B0604020202020204" pitchFamily="34" charset="0"/>
                <a:sym typeface="Gill Sans"/>
              </a:rPr>
              <a:t>हा</a:t>
            </a:r>
            <a:r>
              <a:rPr lang="ar-SA"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ar-SA" sz="2200" b="0" i="0" dirty="0" err="1">
                <a:effectLst/>
                <a:latin typeface="Arial" panose="020B0604020202020204" pitchFamily="34" charset="0"/>
                <a:ea typeface="Arial" panose="020B0604020202020204" pitchFamily="34" charset="0"/>
                <a:cs typeface="Arial" panose="020B0604020202020204" pitchFamily="34" charset="0"/>
                <a:sym typeface="Gill Sans"/>
              </a:rPr>
              <a:t>कोरोना</a:t>
            </a:r>
            <a:r>
              <a:rPr lang="ar-SA"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ar-SA" sz="2200" b="0" i="0" dirty="0" err="1">
                <a:effectLst/>
                <a:latin typeface="Arial" panose="020B0604020202020204" pitchFamily="34" charset="0"/>
                <a:ea typeface="Arial" panose="020B0604020202020204" pitchFamily="34" charset="0"/>
                <a:cs typeface="Arial" panose="020B0604020202020204" pitchFamily="34" charset="0"/>
                <a:sym typeface="Gill Sans"/>
              </a:rPr>
              <a:t>व्हायरस</a:t>
            </a:r>
            <a:r>
              <a:rPr lang="ar-SA"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ar-SA" sz="2200" b="0" i="0" dirty="0" err="1">
                <a:effectLst/>
                <a:latin typeface="Arial" panose="020B0604020202020204" pitchFamily="34" charset="0"/>
                <a:ea typeface="Arial" panose="020B0604020202020204" pitchFamily="34" charset="0"/>
                <a:cs typeface="Arial" panose="020B0604020202020204" pitchFamily="34" charset="0"/>
                <a:sym typeface="Gill Sans"/>
              </a:rPr>
              <a:t>रोग</a:t>
            </a:r>
            <a:r>
              <a:rPr lang="ar-SA"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ar-SA" sz="2200" b="0" i="0" dirty="0" err="1">
                <a:effectLst/>
                <a:latin typeface="Arial" panose="020B0604020202020204" pitchFamily="34" charset="0"/>
                <a:ea typeface="Arial" panose="020B0604020202020204" pitchFamily="34" charset="0"/>
                <a:cs typeface="Arial" panose="020B0604020202020204" pitchFamily="34" charset="0"/>
                <a:sym typeface="Gill Sans"/>
              </a:rPr>
              <a:t>आहे</a:t>
            </a:r>
            <a:r>
              <a:rPr lang="ar-SA"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GB" sz="2200" b="0" i="0" dirty="0">
                <a:effectLst/>
                <a:latin typeface="Arial" panose="020B0604020202020204" pitchFamily="34" charset="0"/>
                <a:ea typeface="Arial" panose="020B0604020202020204" pitchFamily="34" charset="0"/>
                <a:cs typeface="Arial" panose="020B0604020202020204" pitchFamily="34" charset="0"/>
                <a:sym typeface="Gill Sans"/>
              </a:rPr>
              <a:t>2019 </a:t>
            </a:r>
            <a:r>
              <a:rPr lang="ar-SA" sz="2200" b="0" i="0" dirty="0" err="1">
                <a:effectLst/>
                <a:latin typeface="Arial" panose="020B0604020202020204" pitchFamily="34" charset="0"/>
                <a:ea typeface="Arial" panose="020B0604020202020204" pitchFamily="34" charset="0"/>
                <a:cs typeface="Arial" panose="020B0604020202020204" pitchFamily="34" charset="0"/>
                <a:sym typeface="Gill Sans"/>
              </a:rPr>
              <a:t>मध्ये</a:t>
            </a:r>
            <a:r>
              <a:rPr lang="ar-SA"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ar-SA" sz="2200" b="0" i="0" dirty="0" err="1">
                <a:effectLst/>
                <a:latin typeface="Arial" panose="020B0604020202020204" pitchFamily="34" charset="0"/>
                <a:ea typeface="Arial" panose="020B0604020202020204" pitchFamily="34" charset="0"/>
                <a:cs typeface="Arial" panose="020B0604020202020204" pitchFamily="34" charset="0"/>
                <a:sym typeface="Gill Sans"/>
              </a:rPr>
              <a:t>सापडला</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SARS-CoV-2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हा</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आजाराचे</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कारण</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असलेल्या</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जिवाणूचे</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नाव</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आहे</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ar-SA" sz="2200" b="0" i="0" dirty="0" err="1">
                <a:effectLst/>
                <a:latin typeface="Arial" panose="020B0604020202020204" pitchFamily="34" charset="0"/>
                <a:ea typeface="Arial" panose="020B0604020202020204" pitchFamily="34" charset="0"/>
                <a:cs typeface="Arial" panose="020B0604020202020204" pitchFamily="34" charset="0"/>
                <a:sym typeface="Gill Sans"/>
              </a:rPr>
              <a:t>याचा</a:t>
            </a:r>
            <a:r>
              <a:rPr lang="ar-SA"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ar-SA" sz="2200" b="0" i="0" dirty="0" err="1">
                <a:effectLst/>
                <a:latin typeface="Arial" panose="020B0604020202020204" pitchFamily="34" charset="0"/>
                <a:ea typeface="Arial" panose="020B0604020202020204" pitchFamily="34" charset="0"/>
                <a:cs typeface="Arial" panose="020B0604020202020204" pitchFamily="34" charset="0"/>
                <a:sym typeface="Gill Sans"/>
              </a:rPr>
              <a:t>अर्थ</a:t>
            </a:r>
            <a:r>
              <a:rPr lang="ar-SA"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ar-SA" sz="2200" b="0" i="0" dirty="0" err="1">
                <a:effectLst/>
                <a:latin typeface="Arial" panose="020B0604020202020204" pitchFamily="34" charset="0"/>
                <a:ea typeface="Arial" panose="020B0604020202020204" pitchFamily="34" charset="0"/>
                <a:cs typeface="Arial" panose="020B0604020202020204" pitchFamily="34" charset="0"/>
                <a:sym typeface="Gill Sans"/>
              </a:rPr>
              <a:t>गंभ</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ीर</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ar-SA" sz="2200" b="0" i="0" dirty="0" err="1">
                <a:effectLst/>
                <a:latin typeface="Arial" panose="020B0604020202020204" pitchFamily="34" charset="0"/>
                <a:ea typeface="Arial" panose="020B0604020202020204" pitchFamily="34" charset="0"/>
                <a:cs typeface="Arial" panose="020B0604020202020204" pitchFamily="34" charset="0"/>
                <a:sym typeface="Gill Sans"/>
              </a:rPr>
              <a:t>कारण</a:t>
            </a:r>
            <a:r>
              <a:rPr lang="ar-SA"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ar-SA" sz="2200" b="0" i="0" dirty="0" err="1">
                <a:effectLst/>
                <a:latin typeface="Arial" panose="020B0604020202020204" pitchFamily="34" charset="0"/>
                <a:ea typeface="Arial" panose="020B0604020202020204" pitchFamily="34" charset="0"/>
                <a:cs typeface="Arial" panose="020B0604020202020204" pitchFamily="34" charset="0"/>
                <a:sym typeface="Gill Sans"/>
              </a:rPr>
              <a:t>ते</a:t>
            </a:r>
            <a:r>
              <a:rPr lang="ar-SA"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ar-SA" sz="2200" b="0" i="0" dirty="0" err="1">
                <a:effectLst/>
                <a:latin typeface="Arial" panose="020B0604020202020204" pitchFamily="34" charset="0"/>
                <a:ea typeface="Arial" panose="020B0604020202020204" pitchFamily="34" charset="0"/>
                <a:cs typeface="Arial" panose="020B0604020202020204" pitchFamily="34" charset="0"/>
                <a:sym typeface="Gill Sans"/>
              </a:rPr>
              <a:t>खूप</a:t>
            </a:r>
            <a:r>
              <a:rPr lang="ar-SA"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ar-SA" sz="2200" b="0" i="0" dirty="0" err="1">
                <a:effectLst/>
                <a:latin typeface="Arial" panose="020B0604020202020204" pitchFamily="34" charset="0"/>
                <a:ea typeface="Arial" panose="020B0604020202020204" pitchFamily="34" charset="0"/>
                <a:cs typeface="Arial" panose="020B0604020202020204" pitchFamily="34" charset="0"/>
                <a:sym typeface="Gill Sans"/>
              </a:rPr>
              <a:t>गंभीर</a:t>
            </a:r>
            <a:r>
              <a:rPr lang="ar-SA"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ar-SA" sz="2200" b="0" i="0" dirty="0" err="1">
                <a:effectLst/>
                <a:latin typeface="Arial" panose="020B0604020202020204" pitchFamily="34" charset="0"/>
                <a:ea typeface="Arial" panose="020B0604020202020204" pitchFamily="34" charset="0"/>
                <a:cs typeface="Arial" panose="020B0604020202020204" pitchFamily="34" charset="0"/>
                <a:sym typeface="Gill Sans"/>
              </a:rPr>
              <a:t>आहे</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ar-SA" sz="2200" b="0" i="0" dirty="0" err="1">
                <a:effectLst/>
                <a:latin typeface="Arial" panose="020B0604020202020204" pitchFamily="34" charset="0"/>
                <a:ea typeface="Arial" panose="020B0604020202020204" pitchFamily="34" charset="0"/>
                <a:cs typeface="Arial" panose="020B0604020202020204" pitchFamily="34" charset="0"/>
                <a:sym typeface="Gill Sans"/>
              </a:rPr>
              <a:t>तीव्र</a:t>
            </a:r>
            <a:r>
              <a:rPr lang="ar-SA"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ar-SA" sz="2200" b="0" i="0" dirty="0" err="1">
                <a:effectLst/>
                <a:latin typeface="Arial" panose="020B0604020202020204" pitchFamily="34" charset="0"/>
                <a:ea typeface="Arial" panose="020B0604020202020204" pitchFamily="34" charset="0"/>
                <a:cs typeface="Arial" panose="020B0604020202020204" pitchFamily="34" charset="0"/>
                <a:sym typeface="Gill Sans"/>
              </a:rPr>
              <a:t>श्वसन</a:t>
            </a:r>
            <a:r>
              <a:rPr lang="ar-SA"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ar-SA" sz="2200" b="0" i="0" dirty="0" err="1">
                <a:effectLst/>
                <a:latin typeface="Arial" panose="020B0604020202020204" pitchFamily="34" charset="0"/>
                <a:ea typeface="Arial" panose="020B0604020202020204" pitchFamily="34" charset="0"/>
                <a:cs typeface="Arial" panose="020B0604020202020204" pitchFamily="34" charset="0"/>
                <a:sym typeface="Gill Sans"/>
              </a:rPr>
              <a:t>सिंड्रोम</a:t>
            </a:r>
            <a:r>
              <a:rPr lang="ar-SA"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ar-SA" sz="2200" b="0" i="0" dirty="0" err="1">
                <a:effectLst/>
                <a:latin typeface="Arial" panose="020B0604020202020204" pitchFamily="34" charset="0"/>
                <a:ea typeface="Arial" panose="020B0604020202020204" pitchFamily="34" charset="0"/>
                <a:cs typeface="Arial" panose="020B0604020202020204" pitchFamily="34" charset="0"/>
                <a:sym typeface="Gill Sans"/>
              </a:rPr>
              <a:t>कोरोनाव्हायरस</a:t>
            </a:r>
            <a:r>
              <a:rPr lang="ar-SA"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a:t>
            </a:r>
            <a:r>
              <a:rPr lang="ar-SA" sz="2200" b="0" i="0" dirty="0" err="1">
                <a:effectLst/>
                <a:latin typeface="Arial" panose="020B0604020202020204" pitchFamily="34" charset="0"/>
                <a:ea typeface="Arial" panose="020B0604020202020204" pitchFamily="34" charset="0"/>
                <a:cs typeface="Arial" panose="020B0604020202020204" pitchFamily="34" charset="0"/>
                <a:sym typeface="Gill Sans"/>
              </a:rPr>
              <a:t>व्हायरसच्या</a:t>
            </a:r>
            <a:r>
              <a:rPr lang="ar-SA"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ar-SA" sz="2200" b="0" i="0" dirty="0" err="1">
                <a:effectLst/>
                <a:latin typeface="Arial" panose="020B0604020202020204" pitchFamily="34" charset="0"/>
                <a:ea typeface="Arial" panose="020B0604020202020204" pitchFamily="34" charset="0"/>
                <a:cs typeface="Arial" panose="020B0604020202020204" pitchFamily="34" charset="0"/>
                <a:sym typeface="Gill Sans"/>
              </a:rPr>
              <a:t>कुटूंबाचे</a:t>
            </a:r>
            <a:r>
              <a:rPr lang="ar-SA"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ar-SA" sz="2200" b="0" i="0" dirty="0" err="1">
                <a:effectLst/>
                <a:latin typeface="Arial" panose="020B0604020202020204" pitchFamily="34" charset="0"/>
                <a:ea typeface="Arial" panose="020B0604020202020204" pitchFamily="34" charset="0"/>
                <a:cs typeface="Arial" panose="020B0604020202020204" pitchFamily="34" charset="0"/>
                <a:sym typeface="Gill Sans"/>
              </a:rPr>
              <a:t>नाव</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GB" sz="2200" b="0" i="0" dirty="0">
                <a:effectLst/>
                <a:latin typeface="Arial" panose="020B0604020202020204" pitchFamily="34" charset="0"/>
                <a:ea typeface="Arial" panose="020B0604020202020204" pitchFamily="34" charset="0"/>
                <a:cs typeface="Arial" panose="020B0604020202020204" pitchFamily="34" charset="0"/>
                <a:sym typeface="Gill Sans"/>
              </a:rPr>
              <a:t>2. </a:t>
            </a:r>
            <a:r>
              <a:rPr lang="ar-SA" sz="2200" b="0" i="0" dirty="0" err="1">
                <a:effectLst/>
                <a:latin typeface="Arial" panose="020B0604020202020204" pitchFamily="34" charset="0"/>
                <a:ea typeface="Arial" panose="020B0604020202020204" pitchFamily="34" charset="0"/>
                <a:cs typeface="Arial" panose="020B0604020202020204" pitchFamily="34" charset="0"/>
                <a:sym typeface="Gill Sans"/>
              </a:rPr>
              <a:t>कोरोनाव्हायरसमुळे</a:t>
            </a:r>
            <a:r>
              <a:rPr lang="ar-SA"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SARS, H1N1 (</a:t>
            </a:r>
            <a:r>
              <a:rPr lang="ar-SA" sz="2200" b="0" i="0" dirty="0" err="1">
                <a:effectLst/>
                <a:latin typeface="Arial" panose="020B0604020202020204" pitchFamily="34" charset="0"/>
                <a:ea typeface="Arial" panose="020B0604020202020204" pitchFamily="34" charset="0"/>
                <a:cs typeface="Arial" panose="020B0604020202020204" pitchFamily="34" charset="0"/>
                <a:sym typeface="Gill Sans"/>
              </a:rPr>
              <a:t>स्वाइन</a:t>
            </a:r>
            <a:r>
              <a:rPr lang="ar-SA"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ar-SA" sz="2200" b="0" i="0" dirty="0" err="1">
                <a:effectLst/>
                <a:latin typeface="Arial" panose="020B0604020202020204" pitchFamily="34" charset="0"/>
                <a:ea typeface="Arial" panose="020B0604020202020204" pitchFamily="34" charset="0"/>
                <a:cs typeface="Arial" panose="020B0604020202020204" pitchFamily="34" charset="0"/>
                <a:sym typeface="Gill Sans"/>
              </a:rPr>
              <a:t>फ्लू</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ar-SA" sz="2200" b="0" i="0" dirty="0" err="1">
                <a:effectLst/>
                <a:latin typeface="Arial" panose="020B0604020202020204" pitchFamily="34" charset="0"/>
                <a:ea typeface="Arial" panose="020B0604020202020204" pitchFamily="34" charset="0"/>
                <a:cs typeface="Arial" panose="020B0604020202020204" pitchFamily="34" charset="0"/>
                <a:sym typeface="Gill Sans"/>
              </a:rPr>
              <a:t>आणि</a:t>
            </a:r>
            <a:r>
              <a:rPr lang="ar-SA"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ar-SA"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सामान्य</a:t>
            </a:r>
            <a:r>
              <a:rPr lang="ar-SA"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ar-SA" sz="2200" b="0" i="0" dirty="0" err="1">
                <a:effectLst/>
                <a:latin typeface="Arial" panose="020B0604020202020204" pitchFamily="34" charset="0"/>
                <a:ea typeface="Arial" panose="020B0604020202020204" pitchFamily="34" charset="0"/>
                <a:cs typeface="Arial" panose="020B0604020202020204" pitchFamily="34" charset="0"/>
                <a:sym typeface="Gill Sans"/>
              </a:rPr>
              <a:t>सर्दी</a:t>
            </a:r>
            <a:r>
              <a:rPr lang="ar-SA"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ar-SA" sz="2200" b="0" i="0" dirty="0" err="1">
                <a:effectLst/>
                <a:latin typeface="Arial" panose="020B0604020202020204" pitchFamily="34" charset="0"/>
                <a:ea typeface="Arial" panose="020B0604020202020204" pitchFamily="34" charset="0"/>
                <a:cs typeface="Arial" panose="020B0604020202020204" pitchFamily="34" charset="0"/>
                <a:sym typeface="Gill Sans"/>
              </a:rPr>
              <a:t>आणि</a:t>
            </a:r>
            <a:r>
              <a:rPr lang="ar-SA"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ar-SA" sz="2200" b="0" i="0" dirty="0" err="1">
                <a:effectLst/>
                <a:latin typeface="Arial" panose="020B0604020202020204" pitchFamily="34" charset="0"/>
                <a:ea typeface="Arial" panose="020B0604020202020204" pitchFamily="34" charset="0"/>
                <a:cs typeface="Arial" panose="020B0604020202020204" pitchFamily="34" charset="0"/>
                <a:sym typeface="Gill Sans"/>
              </a:rPr>
              <a:t>इन्फ्लूएंझा</a:t>
            </a:r>
            <a:r>
              <a:rPr lang="ar-SA"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ar-SA" sz="2200" b="0" i="0" dirty="0" err="1">
                <a:effectLst/>
                <a:latin typeface="Arial" panose="020B0604020202020204" pitchFamily="34" charset="0"/>
                <a:ea typeface="Arial" panose="020B0604020202020204" pitchFamily="34" charset="0"/>
                <a:cs typeface="Arial" panose="020B0604020202020204" pitchFamily="34" charset="0"/>
                <a:sym typeface="Gill Sans"/>
              </a:rPr>
              <a:t>यासारख्या</a:t>
            </a:r>
            <a:r>
              <a:rPr lang="ar-SA"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ar-SA" sz="2200" b="0" i="0" dirty="0" err="1">
                <a:effectLst/>
                <a:latin typeface="Arial" panose="020B0604020202020204" pitchFamily="34" charset="0"/>
                <a:ea typeface="Arial" panose="020B0604020202020204" pitchFamily="34" charset="0"/>
                <a:cs typeface="Arial" panose="020B0604020202020204" pitchFamily="34" charset="0"/>
                <a:sym typeface="Gill Sans"/>
              </a:rPr>
              <a:t>अनेक</a:t>
            </a:r>
            <a:r>
              <a:rPr lang="ar-SA"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ar-SA"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प्रकारचे</a:t>
            </a:r>
            <a:r>
              <a:rPr lang="ar-SA"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ar-SA" sz="2200" b="0" i="0" dirty="0" err="1">
                <a:effectLst/>
                <a:latin typeface="Arial" panose="020B0604020202020204" pitchFamily="34" charset="0"/>
                <a:ea typeface="Arial" panose="020B0604020202020204" pitchFamily="34" charset="0"/>
                <a:cs typeface="Arial" panose="020B0604020202020204" pitchFamily="34" charset="0"/>
                <a:sym typeface="Gill Sans"/>
              </a:rPr>
              <a:t>आजार</a:t>
            </a:r>
            <a:r>
              <a:rPr lang="ar-SA"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ar-SA" sz="2200" b="0" i="0" dirty="0" err="1">
                <a:effectLst/>
                <a:latin typeface="Arial" panose="020B0604020202020204" pitchFamily="34" charset="0"/>
                <a:ea typeface="Arial" panose="020B0604020202020204" pitchFamily="34" charset="0"/>
                <a:cs typeface="Arial" panose="020B0604020202020204" pitchFamily="34" charset="0"/>
                <a:sym typeface="Gill Sans"/>
              </a:rPr>
              <a:t>उद्भवतात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a:t>
            </a:r>
            <a:r>
              <a:rPr lang="en-IN" dirty="0">
                <a:effectLst/>
              </a:rPr>
              <a:t> </a:t>
            </a:r>
          </a:p>
          <a:p>
            <a:endParaRPr lang="en-IN" dirty="0">
              <a:effectLst/>
            </a:endParaRPr>
          </a:p>
          <a:p>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COVID</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-19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ची सामान्य लक्षणे म्हणजे ताप</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खोकल</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आणि</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श्वास</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घेण्यास</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अडचण</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a:t>
            </a:r>
          </a:p>
          <a:p>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एखाद्या</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व्यक्तीमध्ये</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ही</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लक्षणे</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आढळ्यास</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त्या</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व्यक्तीने</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ताबडतोब</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या</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स्लाइडमध्ये</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दिलेल्या</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शासकीय</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हेल्पलाइन</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क्रमांकावर</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संपर्क</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साधणे</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आवश्यक</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आहे</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a:t>
            </a:r>
          </a:p>
          <a:p>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जर</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आपल्याला</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माहिती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असेल</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ज्याच्याशी</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आपण</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संपर्कात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आला</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असाल</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व्यक्ती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COVID-19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पॉझिटिव्ह</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म्हणून</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ओळखली</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गेली</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आहे</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तर त्या व्यक्तीने लगेच हेल्पलाइन नंबरवर संपर्क साधावा</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a:t>
            </a:r>
          </a:p>
          <a:p>
            <a:endParaRPr lang="en-US" dirty="0"/>
          </a:p>
        </p:txBody>
      </p:sp>
    </p:spTree>
    <p:extLst>
      <p:ext uri="{BB962C8B-B14F-4D97-AF65-F5344CB8AC3E}">
        <p14:creationId xmlns:p14="http://schemas.microsoft.com/office/powerpoint/2010/main" val="4181058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आपल्याला संसर्ग कसा होतो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a:t>
            </a:r>
          </a:p>
          <a:p>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विषाणू</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संक्रमित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व्यक्तीच्या</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श्वसनाच्या</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थेंबांमधून</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प्रवास</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करतो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जेव्हा</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व्यक्ती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शिंकते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किंवा</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खोकते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जेव्हा हाताने तोंड झाकून घेतो त्या व्यक्तीच्या हातात विषाणू जमा होतो किंवा तोंड </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नाक झाकलेला नसेल तर थेंब पृष्ठभागावर पडतात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a:t>
            </a:r>
          </a:p>
          <a:p>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पृष्ठभागावर</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हातापासून</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हा विषाणू एखाद्या अनिश्चित व्यक्तीच्या हातात हस्तांतरित होईल आणि जेव</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्हा</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हात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नाकपुडी</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डोळे किंवा तोंड यांच्या संपर्कात येतो तेव्हा विषाणू सिस्टमच्या आत जाईल</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a:t>
            </a:r>
          </a:p>
          <a:p>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एकदा</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हा</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विषाणू</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शरीरातून</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बाहेर</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आला</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काळ</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जगतो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याबद्दल</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आम्हाला</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माहिती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नाही</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परंतु हात स्वच्छ ठेवणे आणि त्यांना तोंडाला स्पर्श न करणे हा संसर्ग रोखण्याचा सर</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्वात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महत्वाचा</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मार्ग</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आहे</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आम्ही याबद्दल शिकणार आहोत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a:t>
            </a:r>
          </a:p>
          <a:p>
            <a:endParaRPr lang="en-US" dirty="0"/>
          </a:p>
        </p:txBody>
      </p:sp>
    </p:spTree>
    <p:extLst>
      <p:ext uri="{BB962C8B-B14F-4D97-AF65-F5344CB8AC3E}">
        <p14:creationId xmlns:p14="http://schemas.microsoft.com/office/powerpoint/2010/main" val="782415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p>
          <a:p>
            <a:pPr algn="l"/>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आम्ही</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आधीच्या</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स्लाइड</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मध्ये</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संसर्ग</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प्रेषणाबद्दल</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400" b="0" i="0" dirty="0" err="1">
                <a:effectLst/>
                <a:latin typeface="Arial" panose="020B0604020202020204" pitchFamily="34" charset="0"/>
                <a:ea typeface="Arial" panose="020B0604020202020204" pitchFamily="34" charset="0"/>
                <a:cs typeface="Arial" panose="020B0604020202020204" pitchFamily="34" charset="0"/>
                <a:sym typeface="Gill Sans"/>
              </a:rPr>
              <a:t>बोललो</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400" b="0" i="0" dirty="0">
                <a:effectLst/>
                <a:latin typeface="Arial" panose="020B0604020202020204" pitchFamily="34" charset="0"/>
                <a:ea typeface="Arial" panose="020B0604020202020204" pitchFamily="34" charset="0"/>
                <a:cs typeface="Arial" panose="020B0604020202020204" pitchFamily="34" charset="0"/>
                <a:sym typeface="Gill Sans"/>
              </a:rPr>
              <a:t>आता आपण हे प्रसारण कसे रोखू शकतो ते पाहूया</a:t>
            </a:r>
            <a:r>
              <a:rPr lang="en-IN" sz="2400" b="0" i="0" dirty="0">
                <a:effectLst/>
                <a:latin typeface="Arial" panose="020B0604020202020204" pitchFamily="34" charset="0"/>
                <a:ea typeface="Arial" panose="020B0604020202020204" pitchFamily="34" charset="0"/>
                <a:cs typeface="Arial" panose="020B0604020202020204" pitchFamily="34" charset="0"/>
                <a:sym typeface="Gill Sans"/>
              </a:rPr>
              <a:t>.</a:t>
            </a:r>
          </a:p>
          <a:p>
            <a:pPr algn="l"/>
            <a:endParaRPr lang="en-IN" sz="24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1" indent="-457200" algn="l">
              <a:buFont typeface="+mj-lt"/>
              <a:buAutoNum type="arabicPeriod"/>
            </a:pPr>
            <a:r>
              <a:rPr lang="en-IN" sz="2400" dirty="0" err="1">
                <a:effectLst/>
                <a:latin typeface="Gill Sans"/>
                <a:ea typeface="Gill Sans"/>
                <a:cs typeface="Gill Sans"/>
                <a:sym typeface="Gill Sans"/>
              </a:rPr>
              <a:t>हात</a:t>
            </a:r>
            <a:r>
              <a:rPr lang="en-IN" sz="2400" dirty="0">
                <a:effectLst/>
                <a:latin typeface="Gill Sans"/>
                <a:ea typeface="Gill Sans"/>
                <a:cs typeface="Gill Sans"/>
                <a:sym typeface="Gill Sans"/>
              </a:rPr>
              <a:t> </a:t>
            </a:r>
            <a:r>
              <a:rPr lang="en-IN" sz="2400" dirty="0" err="1">
                <a:effectLst/>
                <a:latin typeface="Gill Sans"/>
                <a:ea typeface="Gill Sans"/>
                <a:cs typeface="Gill Sans"/>
                <a:sym typeface="Gill Sans"/>
              </a:rPr>
              <a:t>साबणाने</a:t>
            </a:r>
            <a:r>
              <a:rPr lang="en-IN" sz="2400" dirty="0">
                <a:effectLst/>
                <a:latin typeface="Gill Sans"/>
                <a:ea typeface="Gill Sans"/>
                <a:cs typeface="Gill Sans"/>
                <a:sym typeface="Gill Sans"/>
              </a:rPr>
              <a:t> </a:t>
            </a:r>
            <a:r>
              <a:rPr lang="en-IN" sz="2400" dirty="0" err="1">
                <a:effectLst/>
                <a:latin typeface="Gill Sans"/>
                <a:ea typeface="Gill Sans"/>
                <a:cs typeface="Gill Sans"/>
                <a:sym typeface="Gill Sans"/>
              </a:rPr>
              <a:t>आणि</a:t>
            </a:r>
            <a:r>
              <a:rPr lang="en-IN" sz="2400" dirty="0">
                <a:effectLst/>
                <a:latin typeface="Gill Sans"/>
                <a:ea typeface="Gill Sans"/>
                <a:cs typeface="Gill Sans"/>
                <a:sym typeface="Gill Sans"/>
              </a:rPr>
              <a:t> </a:t>
            </a:r>
            <a:r>
              <a:rPr lang="en-IN" sz="2400" dirty="0" err="1">
                <a:effectLst/>
                <a:latin typeface="Gill Sans"/>
                <a:ea typeface="Gill Sans"/>
                <a:cs typeface="Gill Sans"/>
                <a:sym typeface="Gill Sans"/>
              </a:rPr>
              <a:t>पाण्याने</a:t>
            </a:r>
            <a:r>
              <a:rPr lang="en-IN" sz="2400" dirty="0">
                <a:effectLst/>
                <a:latin typeface="Gill Sans"/>
                <a:ea typeface="Gill Sans"/>
                <a:cs typeface="Gill Sans"/>
                <a:sym typeface="Gill Sans"/>
              </a:rPr>
              <a:t> </a:t>
            </a:r>
            <a:r>
              <a:rPr lang="en-IN" sz="2400" dirty="0" err="1">
                <a:effectLst/>
                <a:latin typeface="Gill Sans"/>
                <a:ea typeface="Gill Sans"/>
                <a:cs typeface="Gill Sans"/>
                <a:sym typeface="Gill Sans"/>
              </a:rPr>
              <a:t>धुण्याने</a:t>
            </a:r>
            <a:r>
              <a:rPr lang="en-IN" sz="2400" dirty="0">
                <a:effectLst/>
                <a:latin typeface="Gill Sans"/>
                <a:ea typeface="Gill Sans"/>
                <a:cs typeface="Gill Sans"/>
                <a:sym typeface="Gill Sans"/>
              </a:rPr>
              <a:t> </a:t>
            </a:r>
            <a:r>
              <a:rPr lang="en-IN" sz="2400" dirty="0" err="1">
                <a:effectLst/>
                <a:latin typeface="Gill Sans"/>
                <a:ea typeface="Gill Sans"/>
                <a:cs typeface="Gill Sans"/>
                <a:sym typeface="Gill Sans"/>
              </a:rPr>
              <a:t>विषाणू</a:t>
            </a:r>
            <a:r>
              <a:rPr lang="en-IN" sz="2400" dirty="0">
                <a:effectLst/>
                <a:latin typeface="Gill Sans"/>
                <a:ea typeface="Gill Sans"/>
                <a:cs typeface="Gill Sans"/>
                <a:sym typeface="Gill Sans"/>
              </a:rPr>
              <a:t> </a:t>
            </a:r>
            <a:r>
              <a:rPr lang="en-IN" sz="2400" dirty="0" err="1">
                <a:effectLst/>
                <a:latin typeface="Gill Sans"/>
                <a:ea typeface="Gill Sans"/>
                <a:cs typeface="Gill Sans"/>
                <a:sym typeface="Gill Sans"/>
              </a:rPr>
              <a:t>नष्ट</a:t>
            </a:r>
            <a:r>
              <a:rPr lang="en-IN" sz="2400" dirty="0">
                <a:effectLst/>
                <a:latin typeface="Gill Sans"/>
                <a:ea typeface="Gill Sans"/>
                <a:cs typeface="Gill Sans"/>
                <a:sym typeface="Gill Sans"/>
              </a:rPr>
              <a:t> </a:t>
            </a:r>
            <a:r>
              <a:rPr lang="en-IN" sz="2400" dirty="0" err="1">
                <a:effectLst/>
                <a:latin typeface="Gill Sans"/>
                <a:ea typeface="Gill Sans"/>
                <a:cs typeface="Gill Sans"/>
                <a:sym typeface="Gill Sans"/>
              </a:rPr>
              <a:t>होईल</a:t>
            </a:r>
            <a:r>
              <a:rPr lang="en-IN" sz="2400" dirty="0">
                <a:effectLst/>
                <a:latin typeface="Gill Sans"/>
                <a:ea typeface="Gill Sans"/>
                <a:cs typeface="Gill Sans"/>
                <a:sym typeface="Gill Sans"/>
              </a:rPr>
              <a:t>. </a:t>
            </a:r>
            <a:r>
              <a:rPr lang="hi-IN" sz="2400" dirty="0">
                <a:effectLst/>
                <a:latin typeface="Gill Sans"/>
                <a:ea typeface="Gill Sans"/>
                <a:cs typeface="Gill Sans"/>
                <a:sym typeface="Gill Sans"/>
              </a:rPr>
              <a:t>त्याचप्रमाणे</a:t>
            </a:r>
            <a:r>
              <a:rPr lang="en-IN" sz="2400" dirty="0">
                <a:effectLst/>
                <a:latin typeface="Gill Sans"/>
                <a:ea typeface="Gill Sans"/>
                <a:cs typeface="Gill Sans"/>
                <a:sym typeface="Gill Sans"/>
              </a:rPr>
              <a:t>, </a:t>
            </a:r>
            <a:r>
              <a:rPr lang="en-US" sz="2400" dirty="0">
                <a:effectLst/>
                <a:latin typeface="Gill Sans"/>
                <a:ea typeface="Gill Sans"/>
                <a:cs typeface="Gill Sans"/>
                <a:sym typeface="Gill Sans"/>
              </a:rPr>
              <a:t>70% </a:t>
            </a:r>
            <a:r>
              <a:rPr lang="hi-IN" sz="2400" dirty="0">
                <a:effectLst/>
                <a:latin typeface="Gill Sans"/>
                <a:ea typeface="Gill Sans"/>
                <a:cs typeface="Gill Sans"/>
                <a:sym typeface="Gill Sans"/>
              </a:rPr>
              <a:t>अल्कोहोल</a:t>
            </a:r>
            <a:r>
              <a:rPr lang="en-IN" sz="2400" dirty="0">
                <a:effectLst/>
                <a:latin typeface="Gill Sans"/>
                <a:ea typeface="Gill Sans"/>
                <a:cs typeface="Gill Sans"/>
                <a:sym typeface="Gill Sans"/>
              </a:rPr>
              <a:t>-</a:t>
            </a:r>
            <a:r>
              <a:rPr lang="hi-IN" sz="2400" dirty="0">
                <a:effectLst/>
                <a:latin typeface="Gill Sans"/>
                <a:ea typeface="Gill Sans"/>
                <a:cs typeface="Gill Sans"/>
                <a:sym typeface="Gill Sans"/>
              </a:rPr>
              <a:t>आधारित सॅनि</a:t>
            </a:r>
            <a:r>
              <a:rPr lang="en-IN" sz="2400" dirty="0" err="1">
                <a:effectLst/>
                <a:latin typeface="Gill Sans"/>
                <a:ea typeface="Gill Sans"/>
                <a:cs typeface="Gill Sans"/>
                <a:sym typeface="Gill Sans"/>
              </a:rPr>
              <a:t>टायझरसह</a:t>
            </a:r>
            <a:r>
              <a:rPr lang="en-IN" sz="2400" dirty="0">
                <a:effectLst/>
                <a:latin typeface="Gill Sans"/>
                <a:ea typeface="Gill Sans"/>
                <a:cs typeface="Gill Sans"/>
                <a:sym typeface="Gill Sans"/>
              </a:rPr>
              <a:t> </a:t>
            </a:r>
            <a:r>
              <a:rPr lang="en-IN" sz="2400" dirty="0" err="1">
                <a:effectLst/>
                <a:latin typeface="Gill Sans"/>
                <a:ea typeface="Gill Sans"/>
                <a:cs typeface="Gill Sans"/>
                <a:sym typeface="Gill Sans"/>
              </a:rPr>
              <a:t>सेनिटायझ</a:t>
            </a:r>
            <a:r>
              <a:rPr lang="en-IN" sz="2400" dirty="0">
                <a:effectLst/>
                <a:latin typeface="Gill Sans"/>
                <a:ea typeface="Gill Sans"/>
                <a:cs typeface="Gill Sans"/>
                <a:sym typeface="Gill Sans"/>
              </a:rPr>
              <a:t> </a:t>
            </a:r>
            <a:r>
              <a:rPr lang="en-IN" sz="2400" dirty="0" err="1">
                <a:effectLst/>
                <a:latin typeface="Gill Sans"/>
                <a:ea typeface="Gill Sans"/>
                <a:cs typeface="Gill Sans"/>
                <a:sym typeface="Gill Sans"/>
              </a:rPr>
              <a:t>केल्याने</a:t>
            </a:r>
            <a:r>
              <a:rPr lang="en-IN" sz="2400" dirty="0">
                <a:effectLst/>
                <a:latin typeface="Gill Sans"/>
                <a:ea typeface="Gill Sans"/>
                <a:cs typeface="Gill Sans"/>
                <a:sym typeface="Gill Sans"/>
              </a:rPr>
              <a:t> </a:t>
            </a:r>
            <a:r>
              <a:rPr lang="en-IN" sz="2400" dirty="0" err="1">
                <a:effectLst/>
                <a:latin typeface="Gill Sans"/>
                <a:ea typeface="Gill Sans"/>
                <a:cs typeface="Gill Sans"/>
                <a:sym typeface="Gill Sans"/>
              </a:rPr>
              <a:t>सुद्धा</a:t>
            </a:r>
            <a:r>
              <a:rPr lang="en-IN" sz="2400" dirty="0">
                <a:effectLst/>
                <a:latin typeface="Gill Sans"/>
                <a:ea typeface="Gill Sans"/>
                <a:cs typeface="Gill Sans"/>
                <a:sym typeface="Gill Sans"/>
              </a:rPr>
              <a:t> </a:t>
            </a:r>
            <a:r>
              <a:rPr lang="en-IN" sz="2400" dirty="0" err="1">
                <a:effectLst/>
                <a:latin typeface="Gill Sans"/>
                <a:ea typeface="Gill Sans"/>
                <a:cs typeface="Gill Sans"/>
                <a:sym typeface="Gill Sans"/>
              </a:rPr>
              <a:t>विषाणू</a:t>
            </a:r>
            <a:r>
              <a:rPr lang="en-IN" sz="2400" dirty="0">
                <a:effectLst/>
                <a:latin typeface="Gill Sans"/>
                <a:ea typeface="Gill Sans"/>
                <a:cs typeface="Gill Sans"/>
                <a:sym typeface="Gill Sans"/>
              </a:rPr>
              <a:t> </a:t>
            </a:r>
            <a:r>
              <a:rPr lang="en-IN" sz="2400" dirty="0" err="1">
                <a:effectLst/>
                <a:latin typeface="Gill Sans"/>
                <a:ea typeface="Gill Sans"/>
                <a:cs typeface="Gill Sans"/>
                <a:sym typeface="Gill Sans"/>
              </a:rPr>
              <a:t>नष्ट</a:t>
            </a:r>
            <a:r>
              <a:rPr lang="en-IN" sz="2400" dirty="0">
                <a:effectLst/>
                <a:latin typeface="Gill Sans"/>
                <a:ea typeface="Gill Sans"/>
                <a:cs typeface="Gill Sans"/>
                <a:sym typeface="Gill Sans"/>
              </a:rPr>
              <a:t> </a:t>
            </a:r>
            <a:r>
              <a:rPr lang="en-IN" sz="2400" dirty="0" err="1">
                <a:effectLst/>
                <a:latin typeface="Gill Sans"/>
                <a:ea typeface="Gill Sans"/>
                <a:cs typeface="Gill Sans"/>
                <a:sym typeface="Gill Sans"/>
              </a:rPr>
              <a:t>होईल</a:t>
            </a:r>
            <a:r>
              <a:rPr lang="en-IN" sz="2400" dirty="0">
                <a:effectLst/>
                <a:latin typeface="Gill Sans"/>
                <a:ea typeface="Gill Sans"/>
                <a:cs typeface="Gill Sans"/>
                <a:sym typeface="Gill Sans"/>
              </a:rPr>
              <a:t>. </a:t>
            </a:r>
            <a:r>
              <a:rPr lang="hi-IN" sz="2400" dirty="0">
                <a:effectLst/>
                <a:latin typeface="Gill Sans"/>
                <a:ea typeface="Gill Sans"/>
                <a:cs typeface="Gill Sans"/>
                <a:sym typeface="Gill Sans"/>
              </a:rPr>
              <a:t>आम्हाला </a:t>
            </a:r>
            <a:r>
              <a:rPr lang="en-IN" sz="2400" dirty="0">
                <a:effectLst/>
                <a:latin typeface="Gill Sans"/>
                <a:ea typeface="Gill Sans"/>
                <a:cs typeface="Gill Sans"/>
                <a:sym typeface="Gill Sans"/>
              </a:rPr>
              <a:t>40 </a:t>
            </a:r>
            <a:r>
              <a:rPr lang="hi-IN" sz="2400" dirty="0">
                <a:effectLst/>
                <a:latin typeface="Gill Sans"/>
                <a:ea typeface="Gill Sans"/>
                <a:cs typeface="Gill Sans"/>
                <a:sym typeface="Gill Sans"/>
              </a:rPr>
              <a:t>सेकंदांच्या विशिष्ट वेळेसाठी साबणाने धुवायला हवे</a:t>
            </a:r>
            <a:r>
              <a:rPr lang="en-IN" sz="2400" dirty="0">
                <a:effectLst/>
                <a:latin typeface="Gill Sans"/>
                <a:ea typeface="Gill Sans"/>
                <a:cs typeface="Gill Sans"/>
                <a:sym typeface="Gill Sans"/>
              </a:rPr>
              <a:t>. </a:t>
            </a:r>
            <a:r>
              <a:rPr lang="hi-IN" sz="2400" dirty="0">
                <a:effectLst/>
                <a:latin typeface="Gill Sans"/>
                <a:ea typeface="Gill Sans"/>
                <a:cs typeface="Gill Sans"/>
                <a:sym typeface="Gill Sans"/>
              </a:rPr>
              <a:t>सेलची भिंत चोळण्यात तितका वेळ लागतो</a:t>
            </a:r>
            <a:r>
              <a:rPr lang="en-IN" sz="2400" dirty="0">
                <a:effectLst/>
                <a:latin typeface="Gill Sans"/>
                <a:ea typeface="Gill Sans"/>
                <a:cs typeface="Gill Sans"/>
                <a:sym typeface="Gill Sans"/>
              </a:rPr>
              <a:t>. </a:t>
            </a:r>
            <a:r>
              <a:rPr lang="hi-IN" sz="2400" dirty="0">
                <a:effectLst/>
                <a:latin typeface="Gill Sans"/>
                <a:ea typeface="Gill Sans"/>
                <a:cs typeface="Gill Sans"/>
                <a:sym typeface="Gill Sans"/>
              </a:rPr>
              <a:t>त्याचप्रमाणे</a:t>
            </a:r>
            <a:r>
              <a:rPr lang="en-IN" sz="2400" dirty="0">
                <a:effectLst/>
                <a:latin typeface="Gill Sans"/>
                <a:ea typeface="Gill Sans"/>
                <a:cs typeface="Gill Sans"/>
                <a:sym typeface="Gill Sans"/>
              </a:rPr>
              <a:t>, </a:t>
            </a:r>
            <a:r>
              <a:rPr lang="hi-IN" sz="2400" dirty="0">
                <a:effectLst/>
                <a:latin typeface="Gill Sans"/>
                <a:ea typeface="Gill Sans"/>
                <a:cs typeface="Gill Sans"/>
                <a:sym typeface="Gill Sans"/>
              </a:rPr>
              <a:t>अल्कोहोलसह</a:t>
            </a:r>
            <a:r>
              <a:rPr lang="en-IN" sz="2400" dirty="0">
                <a:effectLst/>
                <a:latin typeface="Gill Sans"/>
                <a:ea typeface="Gill Sans"/>
                <a:cs typeface="Gill Sans"/>
                <a:sym typeface="Gill Sans"/>
              </a:rPr>
              <a:t>. </a:t>
            </a:r>
            <a:r>
              <a:rPr lang="hi-IN" sz="2400" dirty="0">
                <a:effectLst/>
                <a:latin typeface="Gill Sans"/>
                <a:ea typeface="Gill Sans"/>
                <a:cs typeface="Gill Sans"/>
                <a:sym typeface="Gill Sans"/>
              </a:rPr>
              <a:t>जर आपण आपला हात चोळत नसाल तर व्हायरस कोट खाली पडणार नाही आणि विषाणूला कोणतीही हान</a:t>
            </a:r>
            <a:r>
              <a:rPr lang="en-IN" sz="2400" dirty="0" err="1">
                <a:effectLst/>
                <a:latin typeface="Gill Sans"/>
                <a:ea typeface="Gill Sans"/>
                <a:cs typeface="Gill Sans"/>
                <a:sym typeface="Gill Sans"/>
              </a:rPr>
              <a:t>ी</a:t>
            </a:r>
            <a:r>
              <a:rPr lang="en-IN" sz="2400" dirty="0">
                <a:effectLst/>
                <a:latin typeface="Gill Sans"/>
                <a:ea typeface="Gill Sans"/>
                <a:cs typeface="Gill Sans"/>
                <a:sym typeface="Gill Sans"/>
              </a:rPr>
              <a:t> </a:t>
            </a:r>
            <a:r>
              <a:rPr lang="en-IN" sz="2400" dirty="0" err="1">
                <a:effectLst/>
                <a:latin typeface="Gill Sans"/>
                <a:ea typeface="Gill Sans"/>
                <a:cs typeface="Gill Sans"/>
                <a:sym typeface="Gill Sans"/>
              </a:rPr>
              <a:t>पोहोचणार</a:t>
            </a:r>
            <a:r>
              <a:rPr lang="en-IN" sz="2400" dirty="0">
                <a:effectLst/>
                <a:latin typeface="Gill Sans"/>
                <a:ea typeface="Gill Sans"/>
                <a:cs typeface="Gill Sans"/>
                <a:sym typeface="Gill Sans"/>
              </a:rPr>
              <a:t> </a:t>
            </a:r>
            <a:r>
              <a:rPr lang="en-IN" sz="2400" dirty="0" err="1">
                <a:effectLst/>
                <a:latin typeface="Gill Sans"/>
                <a:ea typeface="Gill Sans"/>
                <a:cs typeface="Gill Sans"/>
                <a:sym typeface="Gill Sans"/>
              </a:rPr>
              <a:t>नाही</a:t>
            </a:r>
            <a:r>
              <a:rPr lang="en-IN" sz="2400" dirty="0">
                <a:effectLst/>
                <a:latin typeface="Gill Sans"/>
                <a:ea typeface="Gill Sans"/>
                <a:cs typeface="Gill Sans"/>
                <a:sym typeface="Gill Sans"/>
              </a:rPr>
              <a:t>.</a:t>
            </a:r>
          </a:p>
          <a:p>
            <a:pPr marL="457200" lvl="1" indent="-457200" algn="l">
              <a:buFont typeface="+mj-lt"/>
              <a:buAutoNum type="arabicPeriod"/>
            </a:pPr>
            <a:endParaRPr lang="en-IN" sz="2400" dirty="0">
              <a:effectLst/>
              <a:latin typeface="Gill Sans"/>
              <a:ea typeface="Gill Sans"/>
              <a:cs typeface="Gill Sans"/>
              <a:sym typeface="Gill Sans"/>
            </a:endParaRPr>
          </a:p>
          <a:p>
            <a:pPr marL="457200" lvl="1" indent="-457200" algn="l">
              <a:buFont typeface="+mj-lt"/>
              <a:buAutoNum type="arabicPeriod"/>
            </a:pPr>
            <a:r>
              <a:rPr lang="en-IN" sz="2400" dirty="0" err="1">
                <a:effectLst/>
                <a:latin typeface="Gill Sans"/>
                <a:ea typeface="Gill Sans"/>
                <a:cs typeface="Gill Sans"/>
                <a:sym typeface="Gill Sans"/>
              </a:rPr>
              <a:t>आम्ही</a:t>
            </a:r>
            <a:r>
              <a:rPr lang="en-IN" sz="2400" dirty="0">
                <a:effectLst/>
                <a:latin typeface="Gill Sans"/>
                <a:ea typeface="Gill Sans"/>
                <a:cs typeface="Gill Sans"/>
                <a:sym typeface="Gill Sans"/>
              </a:rPr>
              <a:t> </a:t>
            </a:r>
            <a:r>
              <a:rPr lang="en-IN" sz="2400" dirty="0" err="1">
                <a:effectLst/>
                <a:latin typeface="Gill Sans"/>
                <a:ea typeface="Gill Sans"/>
                <a:cs typeface="Gill Sans"/>
                <a:sym typeface="Gill Sans"/>
              </a:rPr>
              <a:t>यापूर्वी</a:t>
            </a:r>
            <a:r>
              <a:rPr lang="en-IN" sz="2400" dirty="0">
                <a:effectLst/>
                <a:latin typeface="Gill Sans"/>
                <a:ea typeface="Gill Sans"/>
                <a:cs typeface="Gill Sans"/>
                <a:sym typeface="Gill Sans"/>
              </a:rPr>
              <a:t> </a:t>
            </a:r>
            <a:r>
              <a:rPr lang="en-IN" sz="2400" dirty="0" err="1">
                <a:effectLst/>
                <a:latin typeface="Gill Sans"/>
                <a:ea typeface="Gill Sans"/>
                <a:cs typeface="Gill Sans"/>
                <a:sym typeface="Gill Sans"/>
              </a:rPr>
              <a:t>बोलल्याप्रमाणे</a:t>
            </a:r>
            <a:r>
              <a:rPr lang="en-IN" sz="2400" dirty="0">
                <a:effectLst/>
                <a:latin typeface="Gill Sans"/>
                <a:ea typeface="Gill Sans"/>
                <a:cs typeface="Gill Sans"/>
                <a:sym typeface="Gill Sans"/>
              </a:rPr>
              <a:t> </a:t>
            </a:r>
            <a:r>
              <a:rPr lang="en-IN" sz="2400" dirty="0" err="1">
                <a:effectLst/>
                <a:latin typeface="Gill Sans"/>
                <a:ea typeface="Gill Sans"/>
                <a:cs typeface="Gill Sans"/>
                <a:sym typeface="Gill Sans"/>
              </a:rPr>
              <a:t>संक्रमित</a:t>
            </a:r>
            <a:r>
              <a:rPr lang="en-IN" sz="2400" dirty="0">
                <a:effectLst/>
                <a:latin typeface="Gill Sans"/>
                <a:ea typeface="Gill Sans"/>
                <a:cs typeface="Gill Sans"/>
                <a:sym typeface="Gill Sans"/>
              </a:rPr>
              <a:t> </a:t>
            </a:r>
            <a:r>
              <a:rPr lang="en-IN" sz="2400" dirty="0" err="1">
                <a:effectLst/>
                <a:latin typeface="Gill Sans"/>
                <a:ea typeface="Gill Sans"/>
                <a:cs typeface="Gill Sans"/>
                <a:sym typeface="Gill Sans"/>
              </a:rPr>
              <a:t>थेंब</a:t>
            </a:r>
            <a:r>
              <a:rPr lang="en-IN" sz="2400" dirty="0">
                <a:effectLst/>
                <a:latin typeface="Gill Sans"/>
                <a:ea typeface="Gill Sans"/>
                <a:cs typeface="Gill Sans"/>
                <a:sym typeface="Gill Sans"/>
              </a:rPr>
              <a:t> </a:t>
            </a:r>
            <a:r>
              <a:rPr lang="en-IN" sz="2400" dirty="0" err="1">
                <a:effectLst/>
                <a:latin typeface="Gill Sans"/>
                <a:ea typeface="Gill Sans"/>
                <a:cs typeface="Gill Sans"/>
                <a:sym typeface="Gill Sans"/>
              </a:rPr>
              <a:t>हा</a:t>
            </a:r>
            <a:r>
              <a:rPr lang="en-IN" sz="2400" dirty="0">
                <a:effectLst/>
                <a:latin typeface="Gill Sans"/>
                <a:ea typeface="Gill Sans"/>
                <a:cs typeface="Gill Sans"/>
                <a:sym typeface="Gill Sans"/>
              </a:rPr>
              <a:t> </a:t>
            </a:r>
            <a:r>
              <a:rPr lang="en-IN" sz="2400" dirty="0" err="1">
                <a:effectLst/>
                <a:latin typeface="Gill Sans"/>
                <a:ea typeface="Gill Sans"/>
                <a:cs typeface="Gill Sans"/>
                <a:sym typeface="Gill Sans"/>
              </a:rPr>
              <a:t>संक्रमित</a:t>
            </a:r>
            <a:r>
              <a:rPr lang="en-IN" sz="2400" dirty="0">
                <a:effectLst/>
                <a:latin typeface="Gill Sans"/>
                <a:ea typeface="Gill Sans"/>
                <a:cs typeface="Gill Sans"/>
                <a:sym typeface="Gill Sans"/>
              </a:rPr>
              <a:t> </a:t>
            </a:r>
            <a:r>
              <a:rPr lang="en-IN" sz="2400" dirty="0" err="1">
                <a:effectLst/>
                <a:latin typeface="Gill Sans"/>
                <a:ea typeface="Gill Sans"/>
                <a:cs typeface="Gill Sans"/>
                <a:sym typeface="Gill Sans"/>
              </a:rPr>
              <a:t>व्यक्तीशी</a:t>
            </a:r>
            <a:r>
              <a:rPr lang="en-IN" sz="2400" dirty="0">
                <a:effectLst/>
                <a:latin typeface="Gill Sans"/>
                <a:ea typeface="Gill Sans"/>
                <a:cs typeface="Gill Sans"/>
                <a:sym typeface="Gill Sans"/>
              </a:rPr>
              <a:t> </a:t>
            </a:r>
            <a:r>
              <a:rPr lang="en-IN" sz="2400" dirty="0" err="1">
                <a:effectLst/>
                <a:latin typeface="Gill Sans"/>
                <a:ea typeface="Gill Sans"/>
                <a:cs typeface="Gill Sans"/>
                <a:sym typeface="Gill Sans"/>
              </a:rPr>
              <a:t>हात</a:t>
            </a:r>
            <a:r>
              <a:rPr lang="en-IN" sz="2400" dirty="0">
                <a:effectLst/>
                <a:latin typeface="Gill Sans"/>
                <a:ea typeface="Gill Sans"/>
                <a:cs typeface="Gill Sans"/>
                <a:sym typeface="Gill Sans"/>
              </a:rPr>
              <a:t> </a:t>
            </a:r>
            <a:r>
              <a:rPr lang="en-IN" sz="2400" dirty="0" err="1">
                <a:effectLst/>
                <a:latin typeface="Gill Sans"/>
                <a:ea typeface="Gill Sans"/>
                <a:cs typeface="Gill Sans"/>
                <a:sym typeface="Gill Sans"/>
              </a:rPr>
              <a:t>हलवण्याद्वारे</a:t>
            </a:r>
            <a:r>
              <a:rPr lang="en-IN" sz="2400" dirty="0">
                <a:effectLst/>
                <a:latin typeface="Gill Sans"/>
                <a:ea typeface="Gill Sans"/>
                <a:cs typeface="Gill Sans"/>
                <a:sym typeface="Gill Sans"/>
              </a:rPr>
              <a:t>, </a:t>
            </a:r>
            <a:r>
              <a:rPr lang="hi-IN" sz="2400" dirty="0">
                <a:effectLst/>
                <a:latin typeface="Gill Sans"/>
                <a:ea typeface="Gill Sans"/>
                <a:cs typeface="Gill Sans"/>
                <a:sym typeface="Gill Sans"/>
              </a:rPr>
              <a:t>ज्याच्या हातावर बॅक्टेरिया असू शकतात अशा नसलेल्या व्यक्तीकडे किंवा जीवाणू असलेल्या पृष्ठभागाच्या स्पर्शातून हस्तांतरित होऊ शकतात</a:t>
            </a:r>
            <a:r>
              <a:rPr lang="en-IN" sz="2400" dirty="0">
                <a:effectLst/>
                <a:latin typeface="Gill Sans"/>
                <a:ea typeface="Gill Sans"/>
                <a:cs typeface="Gill Sans"/>
                <a:sym typeface="Gill Sans"/>
              </a:rPr>
              <a:t>. </a:t>
            </a:r>
            <a:r>
              <a:rPr lang="hi-IN" sz="2400" dirty="0">
                <a:effectLst/>
                <a:latin typeface="Gill Sans"/>
                <a:ea typeface="Gill Sans"/>
                <a:cs typeface="Gill Sans"/>
                <a:sym typeface="Gill Sans"/>
              </a:rPr>
              <a:t>म्हणूनच आपल्याकडे या ह</a:t>
            </a:r>
            <a:r>
              <a:rPr lang="en-IN" sz="2400" dirty="0" err="1">
                <a:effectLst/>
                <a:latin typeface="Gill Sans"/>
                <a:ea typeface="Gill Sans"/>
                <a:cs typeface="Gill Sans"/>
                <a:sym typeface="Gill Sans"/>
              </a:rPr>
              <a:t>ात</a:t>
            </a:r>
            <a:r>
              <a:rPr lang="en-IN" sz="2400" dirty="0">
                <a:effectLst/>
                <a:latin typeface="Gill Sans"/>
                <a:ea typeface="Gill Sans"/>
                <a:cs typeface="Gill Sans"/>
                <a:sym typeface="Gill Sans"/>
              </a:rPr>
              <a:t> </a:t>
            </a:r>
            <a:r>
              <a:rPr lang="en-IN" sz="2400" dirty="0" err="1">
                <a:effectLst/>
                <a:latin typeface="Gill Sans"/>
                <a:ea typeface="Gill Sans"/>
                <a:cs typeface="Gill Sans"/>
                <a:sym typeface="Gill Sans"/>
              </a:rPr>
              <a:t>स्वच्छतेच्या</a:t>
            </a:r>
            <a:r>
              <a:rPr lang="en-IN" sz="2400" dirty="0">
                <a:effectLst/>
                <a:latin typeface="Gill Sans"/>
                <a:ea typeface="Gill Sans"/>
                <a:cs typeface="Gill Sans"/>
                <a:sym typeface="Gill Sans"/>
              </a:rPr>
              <a:t> </a:t>
            </a:r>
            <a:r>
              <a:rPr lang="en-IN" sz="2400" dirty="0" err="1">
                <a:effectLst/>
                <a:latin typeface="Gill Sans"/>
                <a:ea typeface="Gill Sans"/>
                <a:cs typeface="Gill Sans"/>
                <a:sym typeface="Gill Sans"/>
              </a:rPr>
              <a:t>पद्धती</a:t>
            </a:r>
            <a:r>
              <a:rPr lang="en-IN" sz="2400" dirty="0">
                <a:effectLst/>
                <a:latin typeface="Gill Sans"/>
                <a:ea typeface="Gill Sans"/>
                <a:cs typeface="Gill Sans"/>
                <a:sym typeface="Gill Sans"/>
              </a:rPr>
              <a:t> </a:t>
            </a:r>
            <a:r>
              <a:rPr lang="en-IN" sz="2400" dirty="0" err="1">
                <a:effectLst/>
                <a:latin typeface="Gill Sans"/>
                <a:ea typeface="Gill Sans"/>
                <a:cs typeface="Gill Sans"/>
                <a:sym typeface="Gill Sans"/>
              </a:rPr>
              <a:t>असणे</a:t>
            </a:r>
            <a:r>
              <a:rPr lang="en-IN" sz="2400" dirty="0">
                <a:effectLst/>
                <a:latin typeface="Gill Sans"/>
                <a:ea typeface="Gill Sans"/>
                <a:cs typeface="Gill Sans"/>
                <a:sym typeface="Gill Sans"/>
              </a:rPr>
              <a:t> </a:t>
            </a:r>
            <a:r>
              <a:rPr lang="en-IN" sz="2400" dirty="0" err="1">
                <a:effectLst/>
                <a:latin typeface="Gill Sans"/>
                <a:ea typeface="Gill Sans"/>
                <a:cs typeface="Gill Sans"/>
                <a:sym typeface="Gill Sans"/>
              </a:rPr>
              <a:t>आवश्यक</a:t>
            </a:r>
            <a:r>
              <a:rPr lang="en-IN" sz="2400" dirty="0">
                <a:effectLst/>
                <a:latin typeface="Gill Sans"/>
                <a:ea typeface="Gill Sans"/>
                <a:cs typeface="Gill Sans"/>
                <a:sym typeface="Gill Sans"/>
              </a:rPr>
              <a:t> </a:t>
            </a:r>
            <a:r>
              <a:rPr lang="en-IN" sz="2400" dirty="0" err="1">
                <a:effectLst/>
                <a:latin typeface="Gill Sans"/>
                <a:ea typeface="Gill Sans"/>
                <a:cs typeface="Gill Sans"/>
                <a:sym typeface="Gill Sans"/>
              </a:rPr>
              <a:t>आहे</a:t>
            </a:r>
            <a:r>
              <a:rPr lang="en-IN" sz="2400" dirty="0">
                <a:effectLst/>
                <a:latin typeface="Gill Sans"/>
                <a:ea typeface="Gill Sans"/>
                <a:cs typeface="Gill Sans"/>
                <a:sym typeface="Gill Sans"/>
              </a:rPr>
              <a:t>.</a:t>
            </a:r>
          </a:p>
        </p:txBody>
      </p:sp>
    </p:spTree>
    <p:extLst>
      <p:ext uri="{BB962C8B-B14F-4D97-AF65-F5344CB8AC3E}">
        <p14:creationId xmlns:p14="http://schemas.microsoft.com/office/powerpoint/2010/main" val="632867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आणि संक्रमित थेंब हवेत जाऊन अधिक लोकांमध्ये संक्रमित होऊ नये अशी आपली इच्छा असल्यामुळे आपण श्वसन स्वच्छता म्हणून ओळखले जावे</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a:t>
            </a:r>
          </a:p>
          <a:p>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शिंकण्यासाठी</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साडीचा</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पदर</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किंवा</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टॉवेल</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कधीही</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वापरु</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नका</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कारण</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तुमचा</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हात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पुसण्यासाठी</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त्यांचा</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वापर</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होऊ</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शकतो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आणि</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जंतु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तुमच्या</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हातातून</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तुमच्या</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नाकात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तोंडात किंवा डोळ्यांत हस्तांतरित होतील</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a:t>
            </a:r>
          </a:p>
        </p:txBody>
      </p:sp>
    </p:spTree>
    <p:extLst>
      <p:ext uri="{BB962C8B-B14F-4D97-AF65-F5344CB8AC3E}">
        <p14:creationId xmlns:p14="http://schemas.microsoft.com/office/powerpoint/2010/main" val="3575061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7099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सामाजिक अंतर आपल्या आणि इतर लोकांमध्ये अंतर ठेवणे जेणेकरून संस</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र्ग</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झाल्यास</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संसर्गित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थेंबाशी</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आपण</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संपर्कात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येणार</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नाही</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याचा अर्थ असा नाही की आपण येता प्रत्येक व्यक्ती संक्रमित आहे</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a:t>
            </a:r>
          </a:p>
          <a:p>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काळजी</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घेणे</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आवश्यक</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आहे</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सामाजिक</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अंतर</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देखील</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याचा</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अर्थ</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असा</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आहे</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की</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आपण</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गर्दीची</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ठिकाणे</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टाळा</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आपण जिथे एकत्र येण्याचे कार्यक्रम आयोजित करीत नाही</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सावधगिरी बाळगा की व्हायरस मानवी शरीराबाहेर असतो तेव्हा जास्त काळ जगू शकत नाही</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a:t>
            </a:r>
          </a:p>
          <a:p>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त्याला</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वाढण्यास</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आणि</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टिकण्यासाठी</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मानवी</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शरीर</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शोधणे</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आवश्यक</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आहे</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जर तसे झाले नाही तर तो मरेल</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जेव्हा लोक गर्दीच्या ठिकाणी असतात तेव्हा ते वस्तूंना</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एकमेकांना स्पर्श करतात आणि श्वसनाद्वारे थेंबांना आत घेऊ शकता आणि बाहेर टाकू शकतात </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अशाप्रकारे हा विषाणू एका व्यक्तीकडून दुसऱ्या ठिकाणी संक्रमित होऊ शकतो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hi-IN" sz="2200" b="0" i="0" dirty="0">
                <a:effectLst/>
                <a:latin typeface="Arial" panose="020B0604020202020204" pitchFamily="34" charset="0"/>
                <a:ea typeface="Arial" panose="020B0604020202020204" pitchFamily="34" charset="0"/>
                <a:cs typeface="Arial" panose="020B0604020202020204" pitchFamily="34" charset="0"/>
                <a:sym typeface="Gill Sans"/>
              </a:rPr>
              <a:t>म्हणूनच या काळा</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मानवी</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संपर्कात</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मानवी</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घट</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होणे</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आवश्यक</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IN" sz="2200" b="0" i="0" dirty="0" err="1">
                <a:effectLst/>
                <a:latin typeface="Arial" panose="020B0604020202020204" pitchFamily="34" charset="0"/>
                <a:ea typeface="Arial" panose="020B0604020202020204" pitchFamily="34" charset="0"/>
                <a:cs typeface="Arial" panose="020B0604020202020204" pitchFamily="34" charset="0"/>
                <a:sym typeface="Gill Sans"/>
              </a:rPr>
              <a:t>आहे</a:t>
            </a:r>
            <a:r>
              <a:rPr lang="en-IN" sz="2200" b="0" i="0" dirty="0">
                <a:effectLst/>
                <a:latin typeface="Arial" panose="020B0604020202020204" pitchFamily="34" charset="0"/>
                <a:ea typeface="Arial" panose="020B0604020202020204" pitchFamily="34" charset="0"/>
                <a:cs typeface="Arial" panose="020B0604020202020204" pitchFamily="34" charset="0"/>
                <a:sym typeface="Gill Sans"/>
              </a:rPr>
              <a:t>.</a:t>
            </a:r>
          </a:p>
        </p:txBody>
      </p:sp>
    </p:spTree>
    <p:extLst>
      <p:ext uri="{BB962C8B-B14F-4D97-AF65-F5344CB8AC3E}">
        <p14:creationId xmlns:p14="http://schemas.microsoft.com/office/powerpoint/2010/main" val="3328001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4200" y="-38100"/>
            <a:ext cx="18135600" cy="12096698"/>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lvl1pPr>
              <a:defRPr b="1" i="0">
                <a:latin typeface="Arial" panose="020B0604020202020204" pitchFamily="34" charset="0"/>
                <a:cs typeface="Arial" panose="020B0604020202020204" pitchFamily="34" charset="0"/>
              </a:defRPr>
            </a:lvl1pPr>
          </a:lstStyle>
          <a:p>
            <a:r>
              <a:rPr dirty="0"/>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lvl1pPr>
              <a:defRPr b="1" i="0">
                <a:latin typeface="Arial" panose="020B0604020202020204" pitchFamily="34" charset="0"/>
                <a:cs typeface="Arial" panose="020B0604020202020204" pitchFamily="34" charset="0"/>
              </a:defRPr>
            </a:lvl1pPr>
          </a:lstStyle>
          <a:p>
            <a:r>
              <a:rPr dirty="0"/>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4633155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b="1" i="0">
                <a:latin typeface="Arial" panose="020B0604020202020204" pitchFamily="34" charset="0"/>
                <a:cs typeface="Arial" panose="020B0604020202020204" pitchFamily="34" charset="0"/>
              </a:defRPr>
            </a:lvl1pPr>
          </a:lstStyle>
          <a:p>
            <a:r>
              <a:rPr dirty="0"/>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4200"/>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14"/>
          </p:nvPr>
        </p:nvSpPr>
        <p:spPr>
          <a:xfrm>
            <a:off x="2387600" y="6069072"/>
            <a:ext cx="19621500" cy="841256"/>
          </a:xfrm>
          <a:prstGeom prst="rect">
            <a:avLst/>
          </a:prstGeom>
        </p:spPr>
        <p:txBody>
          <a:bodyPr>
            <a:spAutoFit/>
          </a:bodyPr>
          <a:lstStyle>
            <a:lvl1pPr marL="0" indent="0" algn="ctr">
              <a:spcBef>
                <a:spcPts val="0"/>
              </a:spcBef>
              <a:buSzTx/>
              <a:buNone/>
              <a:defRPr sz="4800" b="1" i="0">
                <a:latin typeface="Arial" panose="020B0604020202020204" pitchFamily="34" charset="0"/>
                <a:ea typeface="+mn-ea"/>
                <a:cs typeface="Arial" panose="020B0604020202020204" pitchFamily="34" charset="0"/>
                <a:sym typeface="Gill Sans SemiBold"/>
              </a:defRPr>
            </a:lvl1pPr>
          </a:lstStyle>
          <a:p>
            <a:r>
              <a:rPr dirty="0"/>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11980465" y="13081000"/>
            <a:ext cx="410369" cy="471924"/>
          </a:xfrm>
          <a:prstGeom prst="rect">
            <a:avLst/>
          </a:prstGeom>
          <a:ln w="12700">
            <a:miter lim="400000"/>
          </a:ln>
        </p:spPr>
        <p:txBody>
          <a:bodyPr wrap="none" lIns="50800" tIns="50800" rIns="50800" bIns="50800">
            <a:spAutoFit/>
          </a:bodyPr>
          <a:lstStyle>
            <a:lvl1pPr>
              <a:defRPr sz="2400" b="0" i="0">
                <a:latin typeface="Arial Narrow" panose="020B0604020202020204" pitchFamily="34" charset="0"/>
                <a:ea typeface="Arial Narrow" panose="020B0604020202020204" pitchFamily="34" charset="0"/>
                <a:cs typeface="Arial Narrow" panose="020B0604020202020204" pitchFamily="34" charset="0"/>
                <a:sym typeface="Gill Sans Light"/>
              </a:defRPr>
            </a:lvl1pPr>
          </a:lstStyle>
          <a:p>
            <a:fld id="{86CB4B4D-7CA3-9044-876B-883B54F8677D}" type="slidenum">
              <a:rPr lang="en-IN" smtClean="0"/>
              <a:pPr/>
              <a:t>‹#›</a:t>
            </a:fld>
            <a:endParaRPr lang="en-IN"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panose="020B0604020202020204" pitchFamily="34" charset="0"/>
          <a:ea typeface="+mn-ea"/>
          <a:cs typeface="Arial" panose="020B0604020202020204" pitchFamily="34" charset="0"/>
          <a:sym typeface="Gill Sans SemiBold"/>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47.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7.png"/><Relationship Id="rId7" Type="http://schemas.openxmlformats.org/officeDocument/2006/relationships/image" Target="../media/image51.png"/><Relationship Id="rId2" Type="http://schemas.openxmlformats.org/officeDocument/2006/relationships/image" Target="../media/image6.png"/><Relationship Id="rId1" Type="http://schemas.openxmlformats.org/officeDocument/2006/relationships/slideLayout" Target="../slideLayouts/slideLayout11.xml"/><Relationship Id="rId6" Type="http://schemas.openxmlformats.org/officeDocument/2006/relationships/image" Target="../media/image50.png"/><Relationship Id="rId5"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6.png"/><Relationship Id="rId2" Type="http://schemas.openxmlformats.org/officeDocument/2006/relationships/image" Target="../media/image6.png"/><Relationship Id="rId1" Type="http://schemas.openxmlformats.org/officeDocument/2006/relationships/slideLayout" Target="../slideLayouts/slideLayout11.xml"/><Relationship Id="rId6" Type="http://schemas.openxmlformats.org/officeDocument/2006/relationships/image" Target="../media/image55.png"/><Relationship Id="rId5" Type="http://schemas.openxmlformats.org/officeDocument/2006/relationships/image" Target="../media/image11.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7.png"/><Relationship Id="rId7" Type="http://schemas.openxmlformats.org/officeDocument/2006/relationships/image" Target="../media/image58.png"/><Relationship Id="rId2" Type="http://schemas.openxmlformats.org/officeDocument/2006/relationships/image" Target="../media/image6.png"/><Relationship Id="rId1" Type="http://schemas.openxmlformats.org/officeDocument/2006/relationships/slideLayout" Target="../slideLayouts/slideLayout11.xml"/><Relationship Id="rId6" Type="http://schemas.openxmlformats.org/officeDocument/2006/relationships/image" Target="../media/image57.png"/><Relationship Id="rId5"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2.xml"/><Relationship Id="rId16" Type="http://schemas.openxmlformats.org/officeDocument/2006/relationships/image" Target="../media/image19.png"/><Relationship Id="rId1" Type="http://schemas.openxmlformats.org/officeDocument/2006/relationships/slideLayout" Target="../slideLayouts/slideLayout1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1.xml"/><Relationship Id="rId5" Type="http://schemas.openxmlformats.org/officeDocument/2006/relationships/image" Target="../media/image11.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8.png"/><Relationship Id="rId2" Type="http://schemas.openxmlformats.org/officeDocument/2006/relationships/image" Target="../media/image6.png"/><Relationship Id="rId1" Type="http://schemas.openxmlformats.org/officeDocument/2006/relationships/slideLayout" Target="../slideLayouts/slideLayout11.xml"/><Relationship Id="rId6" Type="http://schemas.openxmlformats.org/officeDocument/2006/relationships/image" Target="../media/image61.png"/><Relationship Id="rId5" Type="http://schemas.openxmlformats.org/officeDocument/2006/relationships/image" Target="../media/image11.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png"/><Relationship Id="rId7"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png"/><Relationship Id="rId7"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60.png"/><Relationship Id="rId4" Type="http://schemas.openxmlformats.org/officeDocument/2006/relationships/image" Target="../media/image7.png"/><Relationship Id="rId9"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8.png"/><Relationship Id="rId2" Type="http://schemas.openxmlformats.org/officeDocument/2006/relationships/image" Target="../media/image6.png"/><Relationship Id="rId1" Type="http://schemas.openxmlformats.org/officeDocument/2006/relationships/slideLayout" Target="../slideLayouts/slideLayout11.xml"/><Relationship Id="rId6" Type="http://schemas.openxmlformats.org/officeDocument/2006/relationships/image" Target="../media/image67.png"/><Relationship Id="rId5" Type="http://schemas.openxmlformats.org/officeDocument/2006/relationships/image" Target="../media/image11.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png"/><Relationship Id="rId7"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png"/><Relationship Id="rId7"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png"/><Relationship Id="rId7"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77.png"/><Relationship Id="rId4" Type="http://schemas.openxmlformats.org/officeDocument/2006/relationships/image" Target="../media/image7.png"/><Relationship Id="rId9" Type="http://schemas.openxmlformats.org/officeDocument/2006/relationships/image" Target="../media/image76.png"/></Relationships>
</file>

<file path=ppt/slides/_rels/slide3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6.png"/><Relationship Id="rId7"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6.png"/><Relationship Id="rId7"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83.png"/></Relationships>
</file>

<file path=ppt/slides/_rels/slide3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4.png"/><Relationship Id="rId7"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87.png"/><Relationship Id="rId4" Type="http://schemas.openxmlformats.org/officeDocument/2006/relationships/image" Target="../media/image85.png"/><Relationship Id="rId9" Type="http://schemas.openxmlformats.org/officeDocument/2006/relationships/image" Target="../media/image86.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90.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91.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3" Type="http://schemas.openxmlformats.org/officeDocument/2006/relationships/image" Target="../media/image97.jpg"/><Relationship Id="rId18" Type="http://schemas.openxmlformats.org/officeDocument/2006/relationships/image" Target="../media/image102.jpg"/><Relationship Id="rId26" Type="http://schemas.openxmlformats.org/officeDocument/2006/relationships/image" Target="../media/image110.jpg"/><Relationship Id="rId39" Type="http://schemas.openxmlformats.org/officeDocument/2006/relationships/image" Target="../media/image123.jpg"/><Relationship Id="rId21" Type="http://schemas.openxmlformats.org/officeDocument/2006/relationships/image" Target="../media/image105.jpg"/><Relationship Id="rId34" Type="http://schemas.openxmlformats.org/officeDocument/2006/relationships/image" Target="../media/image118.jpg"/><Relationship Id="rId7" Type="http://schemas.openxmlformats.org/officeDocument/2006/relationships/image" Target="../media/image8.png"/><Relationship Id="rId2" Type="http://schemas.openxmlformats.org/officeDocument/2006/relationships/notesSlide" Target="../notesSlides/notesSlide32.xml"/><Relationship Id="rId16" Type="http://schemas.openxmlformats.org/officeDocument/2006/relationships/image" Target="../media/image100.jpg"/><Relationship Id="rId20" Type="http://schemas.openxmlformats.org/officeDocument/2006/relationships/image" Target="../media/image104.jpg"/><Relationship Id="rId29" Type="http://schemas.openxmlformats.org/officeDocument/2006/relationships/image" Target="../media/image113.jpg"/><Relationship Id="rId41" Type="http://schemas.openxmlformats.org/officeDocument/2006/relationships/image" Target="../media/image125.jpg"/><Relationship Id="rId1" Type="http://schemas.openxmlformats.org/officeDocument/2006/relationships/slideLayout" Target="../slideLayouts/slideLayout11.xml"/><Relationship Id="rId6" Type="http://schemas.openxmlformats.org/officeDocument/2006/relationships/image" Target="../media/image7.png"/><Relationship Id="rId11" Type="http://schemas.openxmlformats.org/officeDocument/2006/relationships/image" Target="../media/image95.jpg"/><Relationship Id="rId24" Type="http://schemas.openxmlformats.org/officeDocument/2006/relationships/image" Target="../media/image108.jpg"/><Relationship Id="rId32" Type="http://schemas.openxmlformats.org/officeDocument/2006/relationships/image" Target="../media/image116.jpg"/><Relationship Id="rId37" Type="http://schemas.openxmlformats.org/officeDocument/2006/relationships/image" Target="../media/image121.jpg"/><Relationship Id="rId40" Type="http://schemas.openxmlformats.org/officeDocument/2006/relationships/image" Target="../media/image124.jpg"/><Relationship Id="rId5" Type="http://schemas.openxmlformats.org/officeDocument/2006/relationships/image" Target="../media/image6.png"/><Relationship Id="rId15" Type="http://schemas.openxmlformats.org/officeDocument/2006/relationships/image" Target="../media/image99.jpg"/><Relationship Id="rId23" Type="http://schemas.openxmlformats.org/officeDocument/2006/relationships/image" Target="../media/image107.jpg"/><Relationship Id="rId28" Type="http://schemas.openxmlformats.org/officeDocument/2006/relationships/image" Target="../media/image112.jpg"/><Relationship Id="rId36" Type="http://schemas.openxmlformats.org/officeDocument/2006/relationships/image" Target="../media/image120.jpg"/><Relationship Id="rId10" Type="http://schemas.openxmlformats.org/officeDocument/2006/relationships/image" Target="../media/image94.jpg"/><Relationship Id="rId19" Type="http://schemas.openxmlformats.org/officeDocument/2006/relationships/image" Target="../media/image103.jpg"/><Relationship Id="rId31" Type="http://schemas.openxmlformats.org/officeDocument/2006/relationships/image" Target="../media/image115.jpg"/><Relationship Id="rId4" Type="http://schemas.openxmlformats.org/officeDocument/2006/relationships/audio" Target="../media/audio2.wav"/><Relationship Id="rId9" Type="http://schemas.openxmlformats.org/officeDocument/2006/relationships/image" Target="../media/image93.jpg"/><Relationship Id="rId14" Type="http://schemas.openxmlformats.org/officeDocument/2006/relationships/image" Target="../media/image98.jpg"/><Relationship Id="rId22" Type="http://schemas.openxmlformats.org/officeDocument/2006/relationships/image" Target="../media/image106.jpg"/><Relationship Id="rId27" Type="http://schemas.openxmlformats.org/officeDocument/2006/relationships/image" Target="../media/image111.jpg"/><Relationship Id="rId30" Type="http://schemas.openxmlformats.org/officeDocument/2006/relationships/image" Target="../media/image114.jpg"/><Relationship Id="rId35" Type="http://schemas.openxmlformats.org/officeDocument/2006/relationships/image" Target="../media/image119.jpg"/><Relationship Id="rId8" Type="http://schemas.openxmlformats.org/officeDocument/2006/relationships/image" Target="../media/image11.png"/><Relationship Id="rId3" Type="http://schemas.openxmlformats.org/officeDocument/2006/relationships/audio" Target="../media/audio1.wav"/><Relationship Id="rId12" Type="http://schemas.openxmlformats.org/officeDocument/2006/relationships/image" Target="../media/image96.jpg"/><Relationship Id="rId17" Type="http://schemas.openxmlformats.org/officeDocument/2006/relationships/image" Target="../media/image101.jpg"/><Relationship Id="rId25" Type="http://schemas.openxmlformats.org/officeDocument/2006/relationships/image" Target="../media/image109.png"/><Relationship Id="rId33" Type="http://schemas.openxmlformats.org/officeDocument/2006/relationships/image" Target="../media/image117.jpg"/><Relationship Id="rId38" Type="http://schemas.openxmlformats.org/officeDocument/2006/relationships/image" Target="../media/image122.jp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1.png"/><Relationship Id="rId11" Type="http://schemas.openxmlformats.org/officeDocument/2006/relationships/image" Target="../media/image25.png"/><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pn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6.png"/><Relationship Id="rId7" Type="http://schemas.openxmlformats.org/officeDocument/2006/relationships/image" Target="../media/image31.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5.xml"/><Relationship Id="rId16" Type="http://schemas.openxmlformats.org/officeDocument/2006/relationships/image" Target="../media/image39.png"/><Relationship Id="rId1" Type="http://schemas.openxmlformats.org/officeDocument/2006/relationships/slideLayout" Target="../slideLayouts/slideLayout11.xml"/><Relationship Id="rId6" Type="http://schemas.openxmlformats.org/officeDocument/2006/relationships/image" Target="../media/image30.png"/><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38.png"/><Relationship Id="rId10" Type="http://schemas.openxmlformats.org/officeDocument/2006/relationships/image" Target="../media/image34.png"/><Relationship Id="rId19" Type="http://schemas.openxmlformats.org/officeDocument/2006/relationships/image" Target="../media/image42.png"/><Relationship Id="rId4" Type="http://schemas.openxmlformats.org/officeDocument/2006/relationships/image" Target="../media/image7.png"/><Relationship Id="rId9" Type="http://schemas.openxmlformats.org/officeDocument/2006/relationships/image" Target="../media/image33.png"/><Relationship Id="rId1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6.png"/><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6DDE11-6868-FD45-AD13-12129101CDF7}"/>
              </a:ext>
            </a:extLst>
          </p:cNvPr>
          <p:cNvGrpSpPr/>
          <p:nvPr/>
        </p:nvGrpSpPr>
        <p:grpSpPr>
          <a:xfrm>
            <a:off x="-25402" y="807"/>
            <a:ext cx="24434804" cy="3279145"/>
            <a:chOff x="-25402" y="807"/>
            <a:chExt cx="24434804" cy="3279145"/>
          </a:xfrm>
        </p:grpSpPr>
        <p:sp>
          <p:nvSpPr>
            <p:cNvPr id="119" name="Rectangle"/>
            <p:cNvSpPr/>
            <p:nvPr/>
          </p:nvSpPr>
          <p:spPr>
            <a:xfrm>
              <a:off x="-25402" y="807"/>
              <a:ext cx="24434804" cy="3279145"/>
            </a:xfrm>
            <a:prstGeom prst="rect">
              <a:avLst/>
            </a:prstGeom>
            <a:solidFill>
              <a:srgbClr val="FFFFFF"/>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pic>
          <p:nvPicPr>
            <p:cNvPr id="120" name="ministry-and-health-family-welfare.png" descr="ministry-and-health-family-welfare.png"/>
            <p:cNvPicPr>
              <a:picLocks noChangeAspect="1"/>
            </p:cNvPicPr>
            <p:nvPr/>
          </p:nvPicPr>
          <p:blipFill>
            <a:blip r:embed="rId3"/>
            <a:stretch>
              <a:fillRect/>
            </a:stretch>
          </p:blipFill>
          <p:spPr>
            <a:xfrm>
              <a:off x="9618850" y="239244"/>
              <a:ext cx="5146300" cy="2608079"/>
            </a:xfrm>
            <a:prstGeom prst="rect">
              <a:avLst/>
            </a:prstGeom>
            <a:ln w="12700">
              <a:miter lim="400000"/>
            </a:ln>
          </p:spPr>
        </p:pic>
        <p:pic>
          <p:nvPicPr>
            <p:cNvPr id="121" name="Picture 3" descr="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08228" y="539983"/>
              <a:ext cx="2493328" cy="2006601"/>
            </a:xfrm>
            <a:prstGeom prst="rect">
              <a:avLst/>
            </a:prstGeom>
            <a:ln w="12700">
              <a:miter lim="400000"/>
            </a:ln>
          </p:spPr>
        </p:pic>
        <p:pic>
          <p:nvPicPr>
            <p:cNvPr id="122" name="Picture 5" descr="Picture 5"/>
            <p:cNvPicPr>
              <a:picLocks noChangeAspect="1"/>
            </p:cNvPicPr>
            <p:nvPr/>
          </p:nvPicPr>
          <p:blipFill>
            <a:blip r:embed="rId5"/>
            <a:stretch>
              <a:fillRect/>
            </a:stretch>
          </p:blipFill>
          <p:spPr>
            <a:xfrm>
              <a:off x="20982444" y="539982"/>
              <a:ext cx="2095501" cy="2006601"/>
            </a:xfrm>
            <a:prstGeom prst="rect">
              <a:avLst/>
            </a:prstGeom>
            <a:ln w="12700">
              <a:miter lim="400000"/>
            </a:ln>
          </p:spPr>
        </p:pic>
      </p:grpSp>
      <p:grpSp>
        <p:nvGrpSpPr>
          <p:cNvPr id="3" name="Group 2">
            <a:extLst>
              <a:ext uri="{FF2B5EF4-FFF2-40B4-BE49-F238E27FC236}">
                <a16:creationId xmlns:a16="http://schemas.microsoft.com/office/drawing/2014/main" id="{9D52309A-0875-9047-8276-453750E821B0}"/>
              </a:ext>
            </a:extLst>
          </p:cNvPr>
          <p:cNvGrpSpPr/>
          <p:nvPr/>
        </p:nvGrpSpPr>
        <p:grpSpPr>
          <a:xfrm>
            <a:off x="960230" y="4988137"/>
            <a:ext cx="5077614" cy="5771726"/>
            <a:chOff x="960230" y="4988137"/>
            <a:chExt cx="5077614" cy="5771726"/>
          </a:xfrm>
        </p:grpSpPr>
        <p:pic>
          <p:nvPicPr>
            <p:cNvPr id="123" name="Image" descr="Image"/>
            <p:cNvPicPr>
              <a:picLocks noChangeAspect="1"/>
            </p:cNvPicPr>
            <p:nvPr/>
          </p:nvPicPr>
          <p:blipFill>
            <a:blip r:embed="rId6"/>
            <a:stretch>
              <a:fillRect/>
            </a:stretch>
          </p:blipFill>
          <p:spPr>
            <a:xfrm>
              <a:off x="960230" y="4988137"/>
              <a:ext cx="5077614" cy="4954358"/>
            </a:xfrm>
            <a:prstGeom prst="rect">
              <a:avLst/>
            </a:prstGeom>
            <a:ln w="12700">
              <a:miter lim="400000"/>
            </a:ln>
          </p:spPr>
        </p:pic>
        <p:pic>
          <p:nvPicPr>
            <p:cNvPr id="124" name="Image" descr="Image"/>
            <p:cNvPicPr>
              <a:picLocks noChangeAspect="1"/>
            </p:cNvPicPr>
            <p:nvPr/>
          </p:nvPicPr>
          <p:blipFill>
            <a:blip r:embed="rId7"/>
            <a:stretch>
              <a:fillRect/>
            </a:stretch>
          </p:blipFill>
          <p:spPr>
            <a:xfrm>
              <a:off x="1321423" y="9636003"/>
              <a:ext cx="1151819" cy="1123860"/>
            </a:xfrm>
            <a:prstGeom prst="rect">
              <a:avLst/>
            </a:prstGeom>
            <a:ln w="12700">
              <a:miter lim="400000"/>
            </a:ln>
          </p:spPr>
        </p:pic>
      </p:grpSp>
      <p:grpSp>
        <p:nvGrpSpPr>
          <p:cNvPr id="4" name="Group 3">
            <a:extLst>
              <a:ext uri="{FF2B5EF4-FFF2-40B4-BE49-F238E27FC236}">
                <a16:creationId xmlns:a16="http://schemas.microsoft.com/office/drawing/2014/main" id="{B3CA8337-2164-DF4E-A40F-06997E4BC808}"/>
              </a:ext>
            </a:extLst>
          </p:cNvPr>
          <p:cNvGrpSpPr/>
          <p:nvPr/>
        </p:nvGrpSpPr>
        <p:grpSpPr>
          <a:xfrm>
            <a:off x="7100450" y="5760224"/>
            <a:ext cx="11113642" cy="6110554"/>
            <a:chOff x="6490850" y="5191769"/>
            <a:chExt cx="11113642" cy="6110554"/>
          </a:xfrm>
        </p:grpSpPr>
        <p:pic>
          <p:nvPicPr>
            <p:cNvPr id="125" name="Image" descr="Image"/>
            <p:cNvPicPr>
              <a:picLocks noChangeAspect="1"/>
            </p:cNvPicPr>
            <p:nvPr/>
          </p:nvPicPr>
          <p:blipFill>
            <a:blip r:embed="rId7"/>
            <a:stretch>
              <a:fillRect/>
            </a:stretch>
          </p:blipFill>
          <p:spPr>
            <a:xfrm>
              <a:off x="7367262" y="5191769"/>
              <a:ext cx="1154867" cy="1126834"/>
            </a:xfrm>
            <a:prstGeom prst="rect">
              <a:avLst/>
            </a:prstGeom>
            <a:ln w="12700">
              <a:miter lim="400000"/>
            </a:ln>
          </p:spPr>
        </p:pic>
        <p:sp>
          <p:nvSpPr>
            <p:cNvPr id="126" name="Response and Contamination"/>
            <p:cNvSpPr txBox="1"/>
            <p:nvPr/>
          </p:nvSpPr>
          <p:spPr>
            <a:xfrm>
              <a:off x="6779507" y="8132026"/>
              <a:ext cx="10824985"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lang="en-IN" sz="8000" b="0" dirty="0" err="1">
                  <a:solidFill>
                    <a:schemeClr val="bg1"/>
                  </a:solidFill>
                </a:rPr>
                <a:t>उपाययोजना</a:t>
              </a:r>
              <a:r>
                <a:rPr lang="en-IN" sz="8000" b="0" dirty="0">
                  <a:solidFill>
                    <a:schemeClr val="bg1"/>
                  </a:solidFill>
                </a:rPr>
                <a:t> </a:t>
              </a:r>
              <a:r>
                <a:rPr lang="en-IN" sz="8000" b="0" dirty="0" err="1">
                  <a:solidFill>
                    <a:schemeClr val="bg1"/>
                  </a:solidFill>
                </a:rPr>
                <a:t>आणि</a:t>
              </a:r>
              <a:r>
                <a:rPr lang="en-IN" sz="8000" b="0" dirty="0">
                  <a:solidFill>
                    <a:schemeClr val="bg1"/>
                  </a:solidFill>
                </a:rPr>
                <a:t> </a:t>
              </a:r>
              <a:r>
                <a:rPr lang="en-IN" sz="8000" b="0" dirty="0" err="1">
                  <a:solidFill>
                    <a:schemeClr val="bg1"/>
                  </a:solidFill>
                </a:rPr>
                <a:t>संसर्ग</a:t>
              </a:r>
              <a:endParaRPr lang="en-IN" sz="8000" b="0" dirty="0">
                <a:solidFill>
                  <a:schemeClr val="bg1"/>
                </a:solidFill>
              </a:endParaRPr>
            </a:p>
          </p:txBody>
        </p:sp>
        <p:sp>
          <p:nvSpPr>
            <p:cNvPr id="127" name="COVID-19"/>
            <p:cNvSpPr txBox="1"/>
            <p:nvPr/>
          </p:nvSpPr>
          <p:spPr>
            <a:xfrm>
              <a:off x="7944695" y="5343977"/>
              <a:ext cx="8432666" cy="19492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412750">
                <a:defRPr sz="10000">
                  <a:solidFill>
                    <a:srgbClr val="E5E6E5"/>
                  </a:solidFill>
                  <a:effectLst>
                    <a:outerShdw blurRad="38100" dist="19050" dir="2700000" rotWithShape="0">
                      <a:srgbClr val="000000">
                        <a:alpha val="40000"/>
                      </a:srgbClr>
                    </a:outerShdw>
                  </a:effectLst>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2000" b="0" u="none" strike="noStrike" kern="0" cap="none" spc="0" normalizeH="0" baseline="0" noProof="0" dirty="0">
                  <a:ln>
                    <a:noFill/>
                  </a:ln>
                  <a:solidFill>
                    <a:srgbClr val="E5E6E5"/>
                  </a:solidFill>
                  <a:effectLst>
                    <a:outerShdw blurRad="38100" dist="19050" dir="2700000" rotWithShape="0">
                      <a:srgbClr val="000000">
                        <a:alpha val="40000"/>
                      </a:srgbClr>
                    </a:outerShdw>
                  </a:effectLst>
                  <a:uLnTx/>
                  <a:uFillTx/>
                  <a:latin typeface="Arial" panose="020B0604020202020204" pitchFamily="34" charset="0"/>
                  <a:cs typeface="Arial" panose="020B0604020202020204" pitchFamily="34" charset="0"/>
                  <a:sym typeface="Gill Sans"/>
                </a:rPr>
                <a:t>COVID-19</a:t>
              </a:r>
            </a:p>
          </p:txBody>
        </p:sp>
        <p:sp>
          <p:nvSpPr>
            <p:cNvPr id="128" name="Training of ANM, ASHA, AWW &amp; OTHERS"/>
            <p:cNvSpPr txBox="1"/>
            <p:nvPr/>
          </p:nvSpPr>
          <p:spPr>
            <a:xfrm>
              <a:off x="6490850" y="10507234"/>
              <a:ext cx="11042097" cy="795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lang="en-IN" sz="4500" b="0" dirty="0" err="1">
                  <a:solidFill>
                    <a:schemeClr val="bg1"/>
                  </a:solidFill>
                </a:rPr>
                <a:t>एएनएम</a:t>
              </a:r>
              <a:r>
                <a:rPr lang="en-IN" sz="4500" b="0" dirty="0">
                  <a:solidFill>
                    <a:schemeClr val="bg1"/>
                  </a:solidFill>
                </a:rPr>
                <a:t>, </a:t>
              </a:r>
              <a:r>
                <a:rPr lang="en-IN" sz="4500" b="0" dirty="0" err="1">
                  <a:solidFill>
                    <a:schemeClr val="bg1"/>
                  </a:solidFill>
                </a:rPr>
                <a:t>आशा</a:t>
              </a:r>
              <a:r>
                <a:rPr lang="en-IN" sz="4500" b="0" dirty="0">
                  <a:solidFill>
                    <a:schemeClr val="bg1"/>
                  </a:solidFill>
                </a:rPr>
                <a:t>, </a:t>
              </a:r>
              <a:r>
                <a:rPr lang="en-IN" sz="4500" b="0" dirty="0" err="1">
                  <a:solidFill>
                    <a:schemeClr val="bg1"/>
                  </a:solidFill>
                </a:rPr>
                <a:t>अंगणवाडी</a:t>
              </a:r>
              <a:r>
                <a:rPr lang="en-IN" sz="4500" b="0" dirty="0">
                  <a:solidFill>
                    <a:schemeClr val="bg1"/>
                  </a:solidFill>
                </a:rPr>
                <a:t> </a:t>
              </a:r>
              <a:r>
                <a:rPr lang="en-IN" sz="4500" b="0" dirty="0" err="1">
                  <a:solidFill>
                    <a:schemeClr val="bg1"/>
                  </a:solidFill>
                </a:rPr>
                <a:t>सेविका</a:t>
              </a:r>
              <a:r>
                <a:rPr lang="hi-IN" sz="4500" b="0" dirty="0">
                  <a:solidFill>
                    <a:schemeClr val="bg1"/>
                  </a:solidFill>
                </a:rPr>
                <a:t>ं</a:t>
              </a:r>
              <a:r>
                <a:rPr lang="en-IN" sz="4500" b="0" dirty="0" err="1">
                  <a:solidFill>
                    <a:schemeClr val="bg1"/>
                  </a:solidFill>
                </a:rPr>
                <a:t>चे</a:t>
              </a:r>
              <a:r>
                <a:rPr lang="en-IN" sz="4500" b="0" dirty="0">
                  <a:solidFill>
                    <a:schemeClr val="bg1"/>
                  </a:solidFill>
                </a:rPr>
                <a:t> </a:t>
              </a:r>
              <a:r>
                <a:rPr lang="en-IN" sz="4500" b="0" dirty="0" err="1">
                  <a:solidFill>
                    <a:schemeClr val="bg1"/>
                  </a:solidFill>
                </a:rPr>
                <a:t>प्रशिक्षण</a:t>
              </a:r>
              <a:endParaRPr lang="en-IN" sz="4500" b="0" dirty="0">
                <a:solidFill>
                  <a:schemeClr val="bg1"/>
                </a:solidFill>
              </a:endParaRPr>
            </a:p>
          </p:txBody>
        </p:sp>
      </p:grpSp>
      <p:pic>
        <p:nvPicPr>
          <p:cNvPr id="129" name="Image" descr="Image"/>
          <p:cNvPicPr>
            <a:picLocks noChangeAspect="1"/>
          </p:cNvPicPr>
          <p:nvPr/>
        </p:nvPicPr>
        <p:blipFill>
          <a:blip r:embed="rId7"/>
          <a:stretch>
            <a:fillRect/>
          </a:stretch>
        </p:blipFill>
        <p:spPr>
          <a:xfrm>
            <a:off x="23067796" y="12140581"/>
            <a:ext cx="1151819" cy="1123860"/>
          </a:xfrm>
          <a:prstGeom prst="rect">
            <a:avLst/>
          </a:prstGeom>
          <a:ln w="12700">
            <a:miter lim="400000"/>
          </a:ln>
        </p:spPr>
      </p:pic>
    </p:spTree>
    <p:extLst>
      <p:ext uri="{BB962C8B-B14F-4D97-AF65-F5344CB8AC3E}">
        <p14:creationId xmlns:p14="http://schemas.microsoft.com/office/powerpoint/2010/main" val="23106450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1000"/>
                                        <p:tgtEl>
                                          <p:spTgt spid="3"/>
                                        </p:tgtEl>
                                      </p:cBhvr>
                                    </p:animEffect>
                                  </p:childTnLst>
                                </p:cTn>
                              </p:par>
                              <p:par>
                                <p:cTn id="18" presetID="9" presetClass="entr" presetSubtype="0" fill="hold" nodeType="withEffect">
                                  <p:stCondLst>
                                    <p:cond delay="0"/>
                                  </p:stCondLst>
                                  <p:childTnLst>
                                    <p:set>
                                      <p:cBhvr>
                                        <p:cTn id="19" dur="1" fill="hold">
                                          <p:stCondLst>
                                            <p:cond delay="0"/>
                                          </p:stCondLst>
                                        </p:cTn>
                                        <p:tgtEl>
                                          <p:spTgt spid="129"/>
                                        </p:tgtEl>
                                        <p:attrNameLst>
                                          <p:attrName>style.visibility</p:attrName>
                                        </p:attrNameLst>
                                      </p:cBhvr>
                                      <p:to>
                                        <p:strVal val="visible"/>
                                      </p:to>
                                    </p:set>
                                    <p:animEffect transition="in" filter="dissolve">
                                      <p:cBhvr>
                                        <p:cTn id="20"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3" name="Group"/>
          <p:cNvGrpSpPr/>
          <p:nvPr/>
        </p:nvGrpSpPr>
        <p:grpSpPr>
          <a:xfrm>
            <a:off x="300010" y="12315300"/>
            <a:ext cx="4601210" cy="995767"/>
            <a:chOff x="0" y="0"/>
            <a:chExt cx="4601208" cy="995765"/>
          </a:xfrm>
        </p:grpSpPr>
        <p:pic>
          <p:nvPicPr>
            <p:cNvPr id="388"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389"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390"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91"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392"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396" name="Group"/>
          <p:cNvGrpSpPr/>
          <p:nvPr/>
        </p:nvGrpSpPr>
        <p:grpSpPr>
          <a:xfrm>
            <a:off x="650112" y="454085"/>
            <a:ext cx="3627816" cy="1021626"/>
            <a:chOff x="0" y="0"/>
            <a:chExt cx="3627814" cy="1021624"/>
          </a:xfrm>
        </p:grpSpPr>
        <p:sp>
          <p:nvSpPr>
            <p:cNvPr id="394" name="Rounded Rectangle"/>
            <p:cNvSpPr/>
            <p:nvPr/>
          </p:nvSpPr>
          <p:spPr>
            <a:xfrm>
              <a:off x="0" y="0"/>
              <a:ext cx="3627814" cy="1021624"/>
            </a:xfrm>
            <a:prstGeom prst="roundRect">
              <a:avLst>
                <a:gd name="adj" fmla="val 18647"/>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95" name="CASE STUDY"/>
            <p:cNvSpPr txBox="1"/>
            <p:nvPr/>
          </p:nvSpPr>
          <p:spPr>
            <a:xfrm>
              <a:off x="352631" y="66061"/>
              <a:ext cx="2567048" cy="8720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l">
                <a:defRPr sz="3200" spc="96">
                  <a:solidFill>
                    <a:srgbClr val="002135"/>
                  </a:solidFill>
                </a:defRPr>
              </a:lvl1pPr>
            </a:lstStyle>
            <a:p>
              <a:r>
                <a:rPr lang="en-IN" sz="5000" b="0" dirty="0" err="1"/>
                <a:t>केस</a:t>
              </a:r>
              <a:r>
                <a:rPr lang="en-IN" sz="5000" b="0" dirty="0"/>
                <a:t> </a:t>
              </a:r>
              <a:r>
                <a:rPr lang="en-IN" sz="5000" b="0" dirty="0" err="1"/>
                <a:t>स्टडी</a:t>
              </a:r>
              <a:endParaRPr lang="en-IN" sz="5000" b="0" dirty="0"/>
            </a:p>
          </p:txBody>
        </p:sp>
      </p:grpSp>
      <p:grpSp>
        <p:nvGrpSpPr>
          <p:cNvPr id="399" name="Group"/>
          <p:cNvGrpSpPr/>
          <p:nvPr/>
        </p:nvGrpSpPr>
        <p:grpSpPr>
          <a:xfrm>
            <a:off x="23097931" y="13055998"/>
            <a:ext cx="2098870" cy="1540535"/>
            <a:chOff x="0" y="2516"/>
            <a:chExt cx="2098868" cy="1540533"/>
          </a:xfrm>
        </p:grpSpPr>
        <p:sp>
          <p:nvSpPr>
            <p:cNvPr id="397" name="09"/>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10</a:t>
              </a:r>
              <a:endParaRPr dirty="0">
                <a:latin typeface="Arial" panose="020B0604020202020204" pitchFamily="34" charset="0"/>
                <a:cs typeface="Arial" panose="020B0604020202020204" pitchFamily="34" charset="0"/>
              </a:endParaRPr>
            </a:p>
          </p:txBody>
        </p:sp>
        <p:pic>
          <p:nvPicPr>
            <p:cNvPr id="398"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403" name="Group"/>
          <p:cNvGrpSpPr/>
          <p:nvPr/>
        </p:nvGrpSpPr>
        <p:grpSpPr>
          <a:xfrm>
            <a:off x="620709" y="6981859"/>
            <a:ext cx="10687507" cy="1124258"/>
            <a:chOff x="0" y="0"/>
            <a:chExt cx="10687506" cy="1124256"/>
          </a:xfrm>
        </p:grpSpPr>
        <p:sp>
          <p:nvSpPr>
            <p:cNvPr id="401" name="Rounded Rectangle"/>
            <p:cNvSpPr/>
            <p:nvPr/>
          </p:nvSpPr>
          <p:spPr>
            <a:xfrm>
              <a:off x="0" y="0"/>
              <a:ext cx="10687506" cy="1124256"/>
            </a:xfrm>
            <a:prstGeom prst="roundRect">
              <a:avLst>
                <a:gd name="adj" fmla="val 16945"/>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02" name="QUESTION 1: IF YOU WERE THERE AS A CUSTOMER; WHAT WOULD…"/>
            <p:cNvSpPr txBox="1"/>
            <p:nvPr/>
          </p:nvSpPr>
          <p:spPr>
            <a:xfrm>
              <a:off x="310981" y="77228"/>
              <a:ext cx="9035035" cy="10259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gn="l"/>
              <a:r>
                <a:rPr lang="hi-IN" b="0" dirty="0"/>
                <a:t>प्रश्न</a:t>
              </a:r>
              <a:r>
                <a:rPr lang="en-IN" b="0" dirty="0"/>
                <a:t> १</a:t>
              </a:r>
              <a:r>
                <a:rPr lang="en-US" b="0" dirty="0"/>
                <a:t>: </a:t>
              </a:r>
              <a:r>
                <a:rPr lang="en-IN" b="0" dirty="0" err="1"/>
                <a:t>जर</a:t>
              </a:r>
              <a:r>
                <a:rPr lang="en-IN" b="0" dirty="0"/>
                <a:t> </a:t>
              </a:r>
              <a:r>
                <a:rPr lang="en-IN" b="0" dirty="0" err="1"/>
                <a:t>तुम्ही</a:t>
              </a:r>
              <a:r>
                <a:rPr lang="en-IN" b="0" dirty="0"/>
                <a:t> </a:t>
              </a:r>
              <a:r>
                <a:rPr lang="en-IN" b="0" dirty="0" err="1"/>
                <a:t>ग्राहक</a:t>
              </a:r>
              <a:r>
                <a:rPr lang="en-IN" b="0" dirty="0"/>
                <a:t> </a:t>
              </a:r>
              <a:r>
                <a:rPr lang="en-IN" b="0" dirty="0" err="1"/>
                <a:t>म्हणून</a:t>
              </a:r>
              <a:r>
                <a:rPr lang="en-IN" b="0" dirty="0"/>
                <a:t> </a:t>
              </a:r>
              <a:r>
                <a:rPr lang="en-IN" b="0" dirty="0" err="1"/>
                <a:t>तिथे</a:t>
              </a:r>
              <a:r>
                <a:rPr lang="en-IN" b="0" dirty="0"/>
                <a:t> </a:t>
              </a:r>
              <a:r>
                <a:rPr lang="en-IN" b="0" dirty="0" err="1"/>
                <a:t>हजर</a:t>
              </a:r>
              <a:r>
                <a:rPr lang="en-IN" b="0" dirty="0"/>
                <a:t> </a:t>
              </a:r>
              <a:r>
                <a:rPr lang="en-IN" b="0" dirty="0" err="1"/>
                <a:t>अ</a:t>
              </a:r>
              <a:r>
                <a:rPr lang="hi-IN" b="0" dirty="0"/>
                <a:t>सता</a:t>
              </a:r>
              <a:r>
                <a:rPr lang="en-IN" b="0" dirty="0"/>
                <a:t> </a:t>
              </a:r>
              <a:r>
                <a:rPr lang="en-IN" b="0" dirty="0" err="1"/>
                <a:t>तर</a:t>
              </a:r>
              <a:r>
                <a:rPr lang="en-IN" b="0" dirty="0"/>
                <a:t> </a:t>
              </a:r>
              <a:r>
                <a:rPr lang="en-IN" b="0" dirty="0" err="1"/>
                <a:t>काय</a:t>
              </a:r>
              <a:r>
                <a:rPr lang="en-IN" b="0" dirty="0"/>
                <a:t> </a:t>
              </a:r>
              <a:r>
                <a:rPr lang="en-IN" b="0" dirty="0" err="1"/>
                <a:t>क</a:t>
              </a:r>
              <a:r>
                <a:rPr lang="hi-IN" b="0" dirty="0"/>
                <a:t>ेले असते</a:t>
              </a:r>
              <a:r>
                <a:rPr lang="en-GB" b="0" dirty="0"/>
                <a:t>?</a:t>
              </a:r>
              <a:endParaRPr lang="en-IN" b="0" dirty="0"/>
            </a:p>
          </p:txBody>
        </p:sp>
      </p:grpSp>
      <p:grpSp>
        <p:nvGrpSpPr>
          <p:cNvPr id="406" name="Group"/>
          <p:cNvGrpSpPr/>
          <p:nvPr/>
        </p:nvGrpSpPr>
        <p:grpSpPr>
          <a:xfrm>
            <a:off x="620709" y="8752637"/>
            <a:ext cx="10687507" cy="1124258"/>
            <a:chOff x="0" y="0"/>
            <a:chExt cx="10687506" cy="1124256"/>
          </a:xfrm>
        </p:grpSpPr>
        <p:sp>
          <p:nvSpPr>
            <p:cNvPr id="404" name="Rounded Rectangle"/>
            <p:cNvSpPr/>
            <p:nvPr/>
          </p:nvSpPr>
          <p:spPr>
            <a:xfrm>
              <a:off x="0" y="0"/>
              <a:ext cx="10687506" cy="1124256"/>
            </a:xfrm>
            <a:prstGeom prst="roundRect">
              <a:avLst>
                <a:gd name="adj" fmla="val 16945"/>
              </a:avLst>
            </a:prstGeom>
            <a:solidFill>
              <a:schemeClr val="accent1">
                <a:lumMod val="20000"/>
                <a:lumOff val="80000"/>
              </a:schemeClr>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405" name="QUESTION 2: If you were the shopkeeper, what would…"/>
            <p:cNvSpPr txBox="1"/>
            <p:nvPr/>
          </p:nvSpPr>
          <p:spPr>
            <a:xfrm>
              <a:off x="310981" y="290979"/>
              <a:ext cx="8374087" cy="5642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p>
              <a:r>
                <a:rPr lang="en-IN" b="0" dirty="0" err="1"/>
                <a:t>प्रश्न</a:t>
              </a:r>
              <a:r>
                <a:rPr lang="en-IN" b="0" dirty="0"/>
                <a:t> २</a:t>
              </a:r>
              <a:r>
                <a:rPr lang="en-GB" b="0" dirty="0"/>
                <a:t>: </a:t>
              </a:r>
              <a:r>
                <a:rPr lang="en-IN" b="0" dirty="0" err="1"/>
                <a:t>जर</a:t>
              </a:r>
              <a:r>
                <a:rPr lang="en-IN" b="0" dirty="0"/>
                <a:t> </a:t>
              </a:r>
              <a:r>
                <a:rPr lang="en-IN" b="0" dirty="0" err="1"/>
                <a:t>तुम्ही</a:t>
              </a:r>
              <a:r>
                <a:rPr lang="en-IN" b="0" dirty="0"/>
                <a:t> </a:t>
              </a:r>
              <a:r>
                <a:rPr lang="hi-IN" b="0" dirty="0"/>
                <a:t>दुकानदार </a:t>
              </a:r>
              <a:r>
                <a:rPr lang="en-IN" b="0" dirty="0" err="1"/>
                <a:t>असता</a:t>
              </a:r>
              <a:r>
                <a:rPr lang="en-IN" b="0" dirty="0"/>
                <a:t> </a:t>
              </a:r>
              <a:r>
                <a:rPr lang="en-IN" b="0" dirty="0" err="1"/>
                <a:t>तर</a:t>
              </a:r>
              <a:r>
                <a:rPr lang="en-IN" b="0" dirty="0"/>
                <a:t> </a:t>
              </a:r>
              <a:r>
                <a:rPr lang="en-IN" b="0" dirty="0" err="1"/>
                <a:t>काय</a:t>
              </a:r>
              <a:r>
                <a:rPr lang="en-IN" b="0" dirty="0"/>
                <a:t> </a:t>
              </a:r>
              <a:r>
                <a:rPr lang="en-IN" b="0" dirty="0" err="1"/>
                <a:t>क</a:t>
              </a:r>
              <a:r>
                <a:rPr lang="hi-IN" b="0" dirty="0"/>
                <a:t>ेले असते</a:t>
              </a:r>
              <a:r>
                <a:rPr lang="en-GB" b="0" dirty="0"/>
                <a:t>?</a:t>
              </a:r>
              <a:endParaRPr lang="en-IN" b="0" dirty="0"/>
            </a:p>
          </p:txBody>
        </p:sp>
      </p:grpSp>
      <p:grpSp>
        <p:nvGrpSpPr>
          <p:cNvPr id="409" name="Group"/>
          <p:cNvGrpSpPr/>
          <p:nvPr/>
        </p:nvGrpSpPr>
        <p:grpSpPr>
          <a:xfrm>
            <a:off x="620709" y="10523415"/>
            <a:ext cx="10687507" cy="1124257"/>
            <a:chOff x="0" y="0"/>
            <a:chExt cx="10687506" cy="1124256"/>
          </a:xfrm>
        </p:grpSpPr>
        <p:sp>
          <p:nvSpPr>
            <p:cNvPr id="407" name="Rounded Rectangle"/>
            <p:cNvSpPr/>
            <p:nvPr/>
          </p:nvSpPr>
          <p:spPr>
            <a:xfrm>
              <a:off x="0" y="0"/>
              <a:ext cx="10687506" cy="1124256"/>
            </a:xfrm>
            <a:prstGeom prst="roundRect">
              <a:avLst>
                <a:gd name="adj" fmla="val 16945"/>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08" name="QUESTION 3: as a health worker what would you…"/>
            <p:cNvSpPr txBox="1"/>
            <p:nvPr/>
          </p:nvSpPr>
          <p:spPr>
            <a:xfrm>
              <a:off x="310981" y="32220"/>
              <a:ext cx="10264110" cy="10259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gn="l"/>
              <a:r>
                <a:rPr lang="en-IN" b="0" dirty="0" err="1"/>
                <a:t>प्रश्न</a:t>
              </a:r>
              <a:r>
                <a:rPr lang="en-IN" b="0" dirty="0"/>
                <a:t> ३</a:t>
              </a:r>
              <a:r>
                <a:rPr lang="en-GB" b="0" dirty="0"/>
                <a:t>: </a:t>
              </a:r>
              <a:r>
                <a:rPr lang="hi-IN" b="0" dirty="0"/>
                <a:t>जर तुम्ही आरोग्य सेविका असता तर कोणता सल्ला/समुपदेशन केले असते</a:t>
              </a:r>
              <a:r>
                <a:rPr lang="en-US" b="0" dirty="0"/>
                <a:t>?</a:t>
              </a:r>
              <a:endParaRPr lang="en-IN" b="0" dirty="0"/>
            </a:p>
          </p:txBody>
        </p:sp>
      </p:grpSp>
      <p:grpSp>
        <p:nvGrpSpPr>
          <p:cNvPr id="412" name="Group"/>
          <p:cNvGrpSpPr/>
          <p:nvPr/>
        </p:nvGrpSpPr>
        <p:grpSpPr>
          <a:xfrm>
            <a:off x="13019912" y="454085"/>
            <a:ext cx="3627816" cy="1021626"/>
            <a:chOff x="0" y="0"/>
            <a:chExt cx="3627814" cy="1021624"/>
          </a:xfrm>
        </p:grpSpPr>
        <p:sp>
          <p:nvSpPr>
            <p:cNvPr id="410" name="Rounded Rectangle"/>
            <p:cNvSpPr/>
            <p:nvPr/>
          </p:nvSpPr>
          <p:spPr>
            <a:xfrm>
              <a:off x="0" y="0"/>
              <a:ext cx="3627814" cy="1021624"/>
            </a:xfrm>
            <a:prstGeom prst="roundRect">
              <a:avLst>
                <a:gd name="adj" fmla="val 18647"/>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11" name="ANSWERS"/>
            <p:cNvSpPr txBox="1"/>
            <p:nvPr/>
          </p:nvSpPr>
          <p:spPr>
            <a:xfrm>
              <a:off x="451804" y="74796"/>
              <a:ext cx="1362103" cy="8720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l">
                <a:defRPr sz="3200" spc="96">
                  <a:solidFill>
                    <a:srgbClr val="002135"/>
                  </a:solidFill>
                </a:defRPr>
              </a:lvl1pPr>
            </a:lstStyle>
            <a:p>
              <a:r>
                <a:rPr lang="en-IN" sz="5000" b="0" dirty="0" err="1">
                  <a:solidFill>
                    <a:schemeClr val="tx1"/>
                  </a:solidFill>
                </a:rPr>
                <a:t>उत्तरे</a:t>
              </a:r>
              <a:r>
                <a:rPr lang="en-GB" sz="5000" b="0" dirty="0">
                  <a:solidFill>
                    <a:schemeClr val="tx1"/>
                  </a:solidFill>
                </a:rPr>
                <a:t>:</a:t>
              </a:r>
              <a:endParaRPr lang="en-IN" sz="5000" b="0" dirty="0">
                <a:solidFill>
                  <a:schemeClr val="tx1"/>
                </a:solidFill>
              </a:endParaRPr>
            </a:p>
          </p:txBody>
        </p:sp>
      </p:grpSp>
      <p:sp>
        <p:nvSpPr>
          <p:cNvPr id="413" name="It is good for people to move away and keep a distance. However, as a fellow customer anyone could give a polite advice to follow the correct respiratory hygiene.…"/>
          <p:cNvSpPr txBox="1"/>
          <p:nvPr/>
        </p:nvSpPr>
        <p:spPr>
          <a:xfrm>
            <a:off x="12383857" y="6583565"/>
            <a:ext cx="12018357" cy="5488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25978" indent="-425978" algn="l" defTabSz="914400">
              <a:spcBef>
                <a:spcPts val="1200"/>
              </a:spcBef>
              <a:buSzPct val="100000"/>
              <a:buAutoNum type="arabicPeriod"/>
              <a:defRPr sz="2900" b="0" cap="small">
                <a:solidFill>
                  <a:srgbClr val="FFFFFF"/>
                </a:solidFill>
              </a:defRPr>
            </a:pPr>
            <a:endParaRPr b="0"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C4197A83-72D5-FC4D-833A-03D1275CA59A}"/>
              </a:ext>
            </a:extLst>
          </p:cNvPr>
          <p:cNvGrpSpPr/>
          <p:nvPr/>
        </p:nvGrpSpPr>
        <p:grpSpPr>
          <a:xfrm>
            <a:off x="835688" y="2727094"/>
            <a:ext cx="10913569" cy="3179397"/>
            <a:chOff x="835688" y="2727094"/>
            <a:chExt cx="10913569" cy="3179397"/>
          </a:xfrm>
        </p:grpSpPr>
        <p:sp>
          <p:nvSpPr>
            <p:cNvPr id="400" name="Smita has gone out to buy vegetables. She has a sore throat and is often coughing without covering her face. You are in the shop when she comes and suddenly she has a fit of cough. Everyone instantly moves away from her and the shopkeeper says angrily “Don’t come into my shop if you are coughing.”"/>
            <p:cNvSpPr txBox="1"/>
            <p:nvPr/>
          </p:nvSpPr>
          <p:spPr>
            <a:xfrm>
              <a:off x="835688" y="4034665"/>
              <a:ext cx="7083898" cy="564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just" defTabSz="914400">
                <a:spcBef>
                  <a:spcPts val="1200"/>
                </a:spcBef>
                <a:defRPr b="0" cap="small">
                  <a:solidFill>
                    <a:srgbClr val="FFFFFF"/>
                  </a:solidFill>
                </a:defRPr>
              </a:lvl1pPr>
            </a:lstStyle>
            <a:p>
              <a:endParaRPr dirty="0">
                <a:latin typeface="Arial" panose="020B0604020202020204" pitchFamily="34" charset="0"/>
                <a:cs typeface="Arial" panose="020B0604020202020204" pitchFamily="34" charset="0"/>
              </a:endParaRPr>
            </a:p>
          </p:txBody>
        </p:sp>
        <p:pic>
          <p:nvPicPr>
            <p:cNvPr id="414" name="Image" descr="Image"/>
            <p:cNvPicPr>
              <a:picLocks noChangeAspect="1"/>
            </p:cNvPicPr>
            <p:nvPr/>
          </p:nvPicPr>
          <p:blipFill>
            <a:blip r:embed="rId7"/>
            <a:stretch>
              <a:fillRect/>
            </a:stretch>
          </p:blipFill>
          <p:spPr>
            <a:xfrm>
              <a:off x="8351208" y="2727094"/>
              <a:ext cx="3398049" cy="3179397"/>
            </a:xfrm>
            <a:prstGeom prst="rect">
              <a:avLst/>
            </a:prstGeom>
            <a:ln w="12700">
              <a:miter lim="400000"/>
            </a:ln>
          </p:spPr>
        </p:pic>
      </p:grpSp>
      <p:sp>
        <p:nvSpPr>
          <p:cNvPr id="3" name="Rectangle 2">
            <a:extLst>
              <a:ext uri="{FF2B5EF4-FFF2-40B4-BE49-F238E27FC236}">
                <a16:creationId xmlns:a16="http://schemas.microsoft.com/office/drawing/2014/main" id="{5DBE6F3B-1FB7-C24B-976B-60A826292BE0}"/>
              </a:ext>
            </a:extLst>
          </p:cNvPr>
          <p:cNvSpPr/>
          <p:nvPr/>
        </p:nvSpPr>
        <p:spPr>
          <a:xfrm>
            <a:off x="731998" y="2273008"/>
            <a:ext cx="7494471" cy="3323987"/>
          </a:xfrm>
          <a:prstGeom prst="rect">
            <a:avLst/>
          </a:prstGeom>
        </p:spPr>
        <p:txBody>
          <a:bodyPr wrap="square">
            <a:spAutoFit/>
          </a:bodyPr>
          <a:lstStyle/>
          <a:p>
            <a:pPr algn="l"/>
            <a:r>
              <a:rPr lang="en-IN" b="0" dirty="0" err="1">
                <a:solidFill>
                  <a:schemeClr val="bg1"/>
                </a:solidFill>
              </a:rPr>
              <a:t>स्मिता</a:t>
            </a:r>
            <a:r>
              <a:rPr lang="en-IN" b="0" dirty="0">
                <a:solidFill>
                  <a:schemeClr val="bg1"/>
                </a:solidFill>
              </a:rPr>
              <a:t> </a:t>
            </a:r>
            <a:r>
              <a:rPr lang="en-IN" b="0" dirty="0" err="1">
                <a:solidFill>
                  <a:schemeClr val="bg1"/>
                </a:solidFill>
              </a:rPr>
              <a:t>भाजी</a:t>
            </a:r>
            <a:r>
              <a:rPr lang="en-IN" b="0" dirty="0">
                <a:solidFill>
                  <a:schemeClr val="bg1"/>
                </a:solidFill>
              </a:rPr>
              <a:t> </a:t>
            </a:r>
            <a:r>
              <a:rPr lang="en-IN" b="0" dirty="0" err="1">
                <a:solidFill>
                  <a:schemeClr val="bg1"/>
                </a:solidFill>
              </a:rPr>
              <a:t>आणायला</a:t>
            </a:r>
            <a:r>
              <a:rPr lang="en-IN" b="0" dirty="0">
                <a:solidFill>
                  <a:schemeClr val="bg1"/>
                </a:solidFill>
              </a:rPr>
              <a:t> </a:t>
            </a:r>
            <a:r>
              <a:rPr lang="en-IN" b="0" dirty="0" err="1">
                <a:solidFill>
                  <a:schemeClr val="bg1"/>
                </a:solidFill>
              </a:rPr>
              <a:t>गेली</a:t>
            </a:r>
            <a:r>
              <a:rPr lang="en-IN" b="0" dirty="0">
                <a:solidFill>
                  <a:schemeClr val="bg1"/>
                </a:solidFill>
              </a:rPr>
              <a:t> </a:t>
            </a:r>
            <a:r>
              <a:rPr lang="hi-IN" b="0" dirty="0">
                <a:solidFill>
                  <a:schemeClr val="bg1"/>
                </a:solidFill>
              </a:rPr>
              <a:t>आहे</a:t>
            </a:r>
            <a:r>
              <a:rPr lang="en-IN" b="0" dirty="0">
                <a:solidFill>
                  <a:schemeClr val="bg1"/>
                </a:solidFill>
              </a:rPr>
              <a:t>. </a:t>
            </a:r>
            <a:r>
              <a:rPr lang="en-IN" b="0" dirty="0" err="1">
                <a:solidFill>
                  <a:schemeClr val="bg1"/>
                </a:solidFill>
              </a:rPr>
              <a:t>तिचा</a:t>
            </a:r>
            <a:r>
              <a:rPr lang="en-IN" b="0" dirty="0">
                <a:solidFill>
                  <a:schemeClr val="bg1"/>
                </a:solidFill>
              </a:rPr>
              <a:t> </a:t>
            </a:r>
            <a:r>
              <a:rPr lang="en-IN" b="0" dirty="0" err="1">
                <a:solidFill>
                  <a:schemeClr val="bg1"/>
                </a:solidFill>
              </a:rPr>
              <a:t>घसा</a:t>
            </a:r>
            <a:r>
              <a:rPr lang="en-IN" b="0" dirty="0">
                <a:solidFill>
                  <a:schemeClr val="bg1"/>
                </a:solidFill>
              </a:rPr>
              <a:t> </a:t>
            </a:r>
            <a:r>
              <a:rPr lang="en-IN" b="0" dirty="0" err="1">
                <a:solidFill>
                  <a:schemeClr val="bg1"/>
                </a:solidFill>
              </a:rPr>
              <a:t>दुखत</a:t>
            </a:r>
            <a:r>
              <a:rPr lang="en-IN" b="0" dirty="0">
                <a:solidFill>
                  <a:schemeClr val="bg1"/>
                </a:solidFill>
              </a:rPr>
              <a:t> </a:t>
            </a:r>
            <a:r>
              <a:rPr lang="hi-IN" b="0" dirty="0">
                <a:solidFill>
                  <a:schemeClr val="bg1"/>
                </a:solidFill>
              </a:rPr>
              <a:t>आहे व </a:t>
            </a:r>
            <a:r>
              <a:rPr lang="en-IN" b="0" dirty="0" err="1">
                <a:solidFill>
                  <a:schemeClr val="bg1"/>
                </a:solidFill>
              </a:rPr>
              <a:t>ती</a:t>
            </a:r>
            <a:r>
              <a:rPr lang="en-IN" b="0" dirty="0">
                <a:solidFill>
                  <a:schemeClr val="bg1"/>
                </a:solidFill>
              </a:rPr>
              <a:t> </a:t>
            </a:r>
            <a:r>
              <a:rPr lang="en-IN" b="0" dirty="0" err="1">
                <a:solidFill>
                  <a:schemeClr val="bg1"/>
                </a:solidFill>
              </a:rPr>
              <a:t>तोंड</a:t>
            </a:r>
            <a:r>
              <a:rPr lang="en-IN" b="0" dirty="0">
                <a:solidFill>
                  <a:schemeClr val="bg1"/>
                </a:solidFill>
              </a:rPr>
              <a:t> </a:t>
            </a:r>
            <a:r>
              <a:rPr lang="en-IN" b="0" dirty="0" err="1">
                <a:solidFill>
                  <a:schemeClr val="bg1"/>
                </a:solidFill>
              </a:rPr>
              <a:t>न</a:t>
            </a:r>
            <a:r>
              <a:rPr lang="en-IN" b="0" dirty="0">
                <a:solidFill>
                  <a:schemeClr val="bg1"/>
                </a:solidFill>
              </a:rPr>
              <a:t> </a:t>
            </a:r>
            <a:r>
              <a:rPr lang="en-IN" b="0" dirty="0" err="1">
                <a:solidFill>
                  <a:schemeClr val="bg1"/>
                </a:solidFill>
              </a:rPr>
              <a:t>झाकता</a:t>
            </a:r>
            <a:r>
              <a:rPr lang="en-IN" b="0" dirty="0">
                <a:solidFill>
                  <a:schemeClr val="bg1"/>
                </a:solidFill>
              </a:rPr>
              <a:t> </a:t>
            </a:r>
            <a:r>
              <a:rPr lang="en-IN" b="0" dirty="0" err="1">
                <a:solidFill>
                  <a:schemeClr val="bg1"/>
                </a:solidFill>
              </a:rPr>
              <a:t>सतत</a:t>
            </a:r>
            <a:r>
              <a:rPr lang="en-IN" b="0" dirty="0">
                <a:solidFill>
                  <a:schemeClr val="bg1"/>
                </a:solidFill>
              </a:rPr>
              <a:t> </a:t>
            </a:r>
            <a:r>
              <a:rPr lang="en-IN" b="0" dirty="0" err="1">
                <a:solidFill>
                  <a:schemeClr val="bg1"/>
                </a:solidFill>
              </a:rPr>
              <a:t>खोकत</a:t>
            </a:r>
            <a:r>
              <a:rPr lang="en-IN" b="0" dirty="0">
                <a:solidFill>
                  <a:schemeClr val="bg1"/>
                </a:solidFill>
              </a:rPr>
              <a:t> </a:t>
            </a:r>
            <a:r>
              <a:rPr lang="hi-IN" b="0" dirty="0">
                <a:solidFill>
                  <a:schemeClr val="bg1"/>
                </a:solidFill>
              </a:rPr>
              <a:t>आहे. </a:t>
            </a:r>
            <a:r>
              <a:rPr lang="en-IN" b="0" dirty="0" err="1">
                <a:solidFill>
                  <a:schemeClr val="bg1"/>
                </a:solidFill>
              </a:rPr>
              <a:t>जेव्हा</a:t>
            </a:r>
            <a:r>
              <a:rPr lang="en-IN" b="0" dirty="0">
                <a:solidFill>
                  <a:schemeClr val="bg1"/>
                </a:solidFill>
              </a:rPr>
              <a:t> </a:t>
            </a:r>
            <a:r>
              <a:rPr lang="en-IN" b="0" dirty="0" err="1">
                <a:solidFill>
                  <a:schemeClr val="bg1"/>
                </a:solidFill>
              </a:rPr>
              <a:t>ती</a:t>
            </a:r>
            <a:r>
              <a:rPr lang="en-IN" b="0" dirty="0">
                <a:solidFill>
                  <a:schemeClr val="bg1"/>
                </a:solidFill>
              </a:rPr>
              <a:t> </a:t>
            </a:r>
            <a:r>
              <a:rPr lang="en-IN" b="0" dirty="0" err="1">
                <a:solidFill>
                  <a:schemeClr val="bg1"/>
                </a:solidFill>
              </a:rPr>
              <a:t>दुकानात</a:t>
            </a:r>
            <a:r>
              <a:rPr lang="en-IN" b="0" dirty="0">
                <a:solidFill>
                  <a:schemeClr val="bg1"/>
                </a:solidFill>
              </a:rPr>
              <a:t> </a:t>
            </a:r>
            <a:r>
              <a:rPr lang="en-IN" b="0" dirty="0" err="1">
                <a:solidFill>
                  <a:schemeClr val="bg1"/>
                </a:solidFill>
              </a:rPr>
              <a:t>येते</a:t>
            </a:r>
            <a:r>
              <a:rPr lang="en-IN" b="0" dirty="0">
                <a:solidFill>
                  <a:schemeClr val="bg1"/>
                </a:solidFill>
              </a:rPr>
              <a:t> </a:t>
            </a:r>
            <a:r>
              <a:rPr lang="en-IN" b="0" dirty="0" err="1">
                <a:solidFill>
                  <a:schemeClr val="bg1"/>
                </a:solidFill>
              </a:rPr>
              <a:t>तेव्हा</a:t>
            </a:r>
            <a:r>
              <a:rPr lang="en-IN" b="0" dirty="0">
                <a:solidFill>
                  <a:schemeClr val="bg1"/>
                </a:solidFill>
              </a:rPr>
              <a:t> </a:t>
            </a:r>
            <a:r>
              <a:rPr lang="en-IN" b="0" dirty="0" err="1">
                <a:solidFill>
                  <a:schemeClr val="bg1"/>
                </a:solidFill>
              </a:rPr>
              <a:t>तुम्ही</a:t>
            </a:r>
            <a:r>
              <a:rPr lang="en-IN" b="0" dirty="0">
                <a:solidFill>
                  <a:schemeClr val="bg1"/>
                </a:solidFill>
              </a:rPr>
              <a:t> </a:t>
            </a:r>
            <a:r>
              <a:rPr lang="en-IN" b="0" dirty="0" err="1">
                <a:solidFill>
                  <a:schemeClr val="bg1"/>
                </a:solidFill>
              </a:rPr>
              <a:t>तिथे</a:t>
            </a:r>
            <a:r>
              <a:rPr lang="en-IN" b="0" dirty="0">
                <a:solidFill>
                  <a:schemeClr val="bg1"/>
                </a:solidFill>
              </a:rPr>
              <a:t> </a:t>
            </a:r>
            <a:r>
              <a:rPr lang="en-IN" b="0" dirty="0" err="1">
                <a:solidFill>
                  <a:schemeClr val="bg1"/>
                </a:solidFill>
              </a:rPr>
              <a:t>आहात</a:t>
            </a:r>
            <a:r>
              <a:rPr lang="en-IN" b="0" dirty="0">
                <a:solidFill>
                  <a:schemeClr val="bg1"/>
                </a:solidFill>
              </a:rPr>
              <a:t> </a:t>
            </a:r>
            <a:r>
              <a:rPr lang="en-IN" b="0" dirty="0" err="1">
                <a:solidFill>
                  <a:schemeClr val="bg1"/>
                </a:solidFill>
              </a:rPr>
              <a:t>आणि</a:t>
            </a:r>
            <a:r>
              <a:rPr lang="en-IN" b="0" dirty="0">
                <a:solidFill>
                  <a:schemeClr val="bg1"/>
                </a:solidFill>
              </a:rPr>
              <a:t> </a:t>
            </a:r>
            <a:r>
              <a:rPr lang="en-IN" b="0" dirty="0" err="1">
                <a:solidFill>
                  <a:schemeClr val="bg1"/>
                </a:solidFill>
              </a:rPr>
              <a:t>अकस्मात</a:t>
            </a:r>
            <a:r>
              <a:rPr lang="en-IN" b="0" dirty="0">
                <a:solidFill>
                  <a:schemeClr val="bg1"/>
                </a:solidFill>
              </a:rPr>
              <a:t> </a:t>
            </a:r>
            <a:r>
              <a:rPr lang="en-IN" b="0" dirty="0" err="1">
                <a:solidFill>
                  <a:schemeClr val="bg1"/>
                </a:solidFill>
              </a:rPr>
              <a:t>तिला</a:t>
            </a:r>
            <a:r>
              <a:rPr lang="en-IN" b="0" dirty="0">
                <a:solidFill>
                  <a:schemeClr val="bg1"/>
                </a:solidFill>
              </a:rPr>
              <a:t> </a:t>
            </a:r>
            <a:r>
              <a:rPr lang="en-IN" b="0" dirty="0" err="1">
                <a:solidFill>
                  <a:schemeClr val="bg1"/>
                </a:solidFill>
              </a:rPr>
              <a:t>खोकल्याची</a:t>
            </a:r>
            <a:r>
              <a:rPr lang="en-IN" b="0" dirty="0">
                <a:solidFill>
                  <a:schemeClr val="bg1"/>
                </a:solidFill>
              </a:rPr>
              <a:t> </a:t>
            </a:r>
            <a:r>
              <a:rPr lang="en-IN" b="0" dirty="0" err="1">
                <a:solidFill>
                  <a:schemeClr val="bg1"/>
                </a:solidFill>
              </a:rPr>
              <a:t>उबळ</a:t>
            </a:r>
            <a:r>
              <a:rPr lang="en-IN" b="0" dirty="0">
                <a:solidFill>
                  <a:schemeClr val="bg1"/>
                </a:solidFill>
              </a:rPr>
              <a:t> </a:t>
            </a:r>
            <a:r>
              <a:rPr lang="en-IN" b="0" dirty="0" err="1">
                <a:solidFill>
                  <a:schemeClr val="bg1"/>
                </a:solidFill>
              </a:rPr>
              <a:t>येते</a:t>
            </a:r>
            <a:r>
              <a:rPr lang="en-IN" b="0" dirty="0">
                <a:solidFill>
                  <a:schemeClr val="bg1"/>
                </a:solidFill>
              </a:rPr>
              <a:t>. </a:t>
            </a:r>
            <a:r>
              <a:rPr lang="en-IN" b="0" dirty="0" err="1">
                <a:solidFill>
                  <a:schemeClr val="bg1"/>
                </a:solidFill>
              </a:rPr>
              <a:t>प्रत्येक</a:t>
            </a:r>
            <a:r>
              <a:rPr lang="en-IN" b="0" dirty="0">
                <a:solidFill>
                  <a:schemeClr val="bg1"/>
                </a:solidFill>
              </a:rPr>
              <a:t> </a:t>
            </a:r>
            <a:r>
              <a:rPr lang="hi-IN" b="0" dirty="0">
                <a:solidFill>
                  <a:schemeClr val="bg1"/>
                </a:solidFill>
              </a:rPr>
              <a:t>जण </a:t>
            </a:r>
            <a:r>
              <a:rPr lang="en-IN" b="0" dirty="0" err="1">
                <a:solidFill>
                  <a:schemeClr val="bg1"/>
                </a:solidFill>
              </a:rPr>
              <a:t>तात्काळ</a:t>
            </a:r>
            <a:r>
              <a:rPr lang="en-IN" b="0" dirty="0">
                <a:solidFill>
                  <a:schemeClr val="bg1"/>
                </a:solidFill>
              </a:rPr>
              <a:t> </a:t>
            </a:r>
            <a:r>
              <a:rPr lang="en-IN" b="0" dirty="0" err="1">
                <a:solidFill>
                  <a:schemeClr val="bg1"/>
                </a:solidFill>
              </a:rPr>
              <a:t>तिच्यापासून</a:t>
            </a:r>
            <a:r>
              <a:rPr lang="en-IN" b="0" dirty="0">
                <a:solidFill>
                  <a:schemeClr val="bg1"/>
                </a:solidFill>
              </a:rPr>
              <a:t> </a:t>
            </a:r>
            <a:r>
              <a:rPr lang="en-IN" b="0" dirty="0" err="1">
                <a:solidFill>
                  <a:schemeClr val="bg1"/>
                </a:solidFill>
              </a:rPr>
              <a:t>दूर</a:t>
            </a:r>
            <a:r>
              <a:rPr lang="en-IN" b="0" dirty="0">
                <a:solidFill>
                  <a:schemeClr val="bg1"/>
                </a:solidFill>
              </a:rPr>
              <a:t> </a:t>
            </a:r>
            <a:r>
              <a:rPr lang="en-IN" b="0" dirty="0" err="1">
                <a:solidFill>
                  <a:schemeClr val="bg1"/>
                </a:solidFill>
              </a:rPr>
              <a:t>जातो</a:t>
            </a:r>
            <a:r>
              <a:rPr lang="en-IN" b="0" dirty="0">
                <a:solidFill>
                  <a:schemeClr val="bg1"/>
                </a:solidFill>
              </a:rPr>
              <a:t> </a:t>
            </a:r>
            <a:r>
              <a:rPr lang="en-IN" b="0" dirty="0" err="1">
                <a:solidFill>
                  <a:schemeClr val="bg1"/>
                </a:solidFill>
              </a:rPr>
              <a:t>आणि</a:t>
            </a:r>
            <a:r>
              <a:rPr lang="en-IN" b="0" dirty="0">
                <a:solidFill>
                  <a:schemeClr val="bg1"/>
                </a:solidFill>
              </a:rPr>
              <a:t> </a:t>
            </a:r>
            <a:r>
              <a:rPr lang="en-IN" b="0" dirty="0" err="1">
                <a:solidFill>
                  <a:schemeClr val="bg1"/>
                </a:solidFill>
              </a:rPr>
              <a:t>दुकानदार</a:t>
            </a:r>
            <a:r>
              <a:rPr lang="en-IN" b="0" dirty="0">
                <a:solidFill>
                  <a:schemeClr val="bg1"/>
                </a:solidFill>
              </a:rPr>
              <a:t> </a:t>
            </a:r>
            <a:r>
              <a:rPr lang="en-IN" b="0" dirty="0" err="1">
                <a:solidFill>
                  <a:schemeClr val="bg1"/>
                </a:solidFill>
              </a:rPr>
              <a:t>रागाने</a:t>
            </a:r>
            <a:r>
              <a:rPr lang="en-IN" b="0" dirty="0">
                <a:solidFill>
                  <a:schemeClr val="bg1"/>
                </a:solidFill>
              </a:rPr>
              <a:t> </a:t>
            </a:r>
            <a:r>
              <a:rPr lang="en-IN" b="0" dirty="0" err="1">
                <a:solidFill>
                  <a:schemeClr val="bg1"/>
                </a:solidFill>
              </a:rPr>
              <a:t>म्हणतो</a:t>
            </a:r>
            <a:r>
              <a:rPr lang="en-IN" b="0" dirty="0">
                <a:solidFill>
                  <a:schemeClr val="bg1"/>
                </a:solidFill>
              </a:rPr>
              <a:t>, </a:t>
            </a:r>
            <a:r>
              <a:rPr lang="en-US" b="0" dirty="0">
                <a:solidFill>
                  <a:schemeClr val="bg1"/>
                </a:solidFill>
              </a:rPr>
              <a:t>“</a:t>
            </a:r>
            <a:r>
              <a:rPr lang="en-IN" b="0" dirty="0" err="1">
                <a:solidFill>
                  <a:schemeClr val="bg1"/>
                </a:solidFill>
              </a:rPr>
              <a:t>तुम्हाला</a:t>
            </a:r>
            <a:r>
              <a:rPr lang="en-IN" b="0" dirty="0">
                <a:solidFill>
                  <a:schemeClr val="bg1"/>
                </a:solidFill>
              </a:rPr>
              <a:t> </a:t>
            </a:r>
            <a:r>
              <a:rPr lang="en-IN" b="0" dirty="0" err="1">
                <a:solidFill>
                  <a:schemeClr val="bg1"/>
                </a:solidFill>
              </a:rPr>
              <a:t>खोकला</a:t>
            </a:r>
            <a:r>
              <a:rPr lang="en-IN" b="0" dirty="0">
                <a:solidFill>
                  <a:schemeClr val="bg1"/>
                </a:solidFill>
              </a:rPr>
              <a:t> </a:t>
            </a:r>
            <a:r>
              <a:rPr lang="en-IN" b="0" dirty="0" err="1">
                <a:solidFill>
                  <a:schemeClr val="bg1"/>
                </a:solidFill>
              </a:rPr>
              <a:t>झाला</a:t>
            </a:r>
            <a:r>
              <a:rPr lang="en-IN" b="0" dirty="0">
                <a:solidFill>
                  <a:schemeClr val="bg1"/>
                </a:solidFill>
              </a:rPr>
              <a:t> </a:t>
            </a:r>
            <a:r>
              <a:rPr lang="en-IN" b="0" dirty="0" err="1">
                <a:solidFill>
                  <a:schemeClr val="bg1"/>
                </a:solidFill>
              </a:rPr>
              <a:t>असेल</a:t>
            </a:r>
            <a:r>
              <a:rPr lang="en-IN" b="0" dirty="0">
                <a:solidFill>
                  <a:schemeClr val="bg1"/>
                </a:solidFill>
              </a:rPr>
              <a:t> </a:t>
            </a:r>
            <a:r>
              <a:rPr lang="en-IN" b="0" dirty="0" err="1">
                <a:solidFill>
                  <a:schemeClr val="bg1"/>
                </a:solidFill>
              </a:rPr>
              <a:t>तर</a:t>
            </a:r>
            <a:r>
              <a:rPr lang="en-IN" b="0" dirty="0">
                <a:solidFill>
                  <a:schemeClr val="bg1"/>
                </a:solidFill>
              </a:rPr>
              <a:t> </a:t>
            </a:r>
            <a:r>
              <a:rPr lang="en-IN" b="0" dirty="0" err="1">
                <a:solidFill>
                  <a:schemeClr val="bg1"/>
                </a:solidFill>
              </a:rPr>
              <a:t>माझ्या</a:t>
            </a:r>
            <a:r>
              <a:rPr lang="en-IN" b="0" dirty="0">
                <a:solidFill>
                  <a:schemeClr val="bg1"/>
                </a:solidFill>
              </a:rPr>
              <a:t> </a:t>
            </a:r>
            <a:r>
              <a:rPr lang="en-IN" b="0" dirty="0" err="1">
                <a:solidFill>
                  <a:schemeClr val="bg1"/>
                </a:solidFill>
              </a:rPr>
              <a:t>दुकानात</a:t>
            </a:r>
            <a:r>
              <a:rPr lang="en-IN" b="0" dirty="0">
                <a:solidFill>
                  <a:schemeClr val="bg1"/>
                </a:solidFill>
              </a:rPr>
              <a:t> </a:t>
            </a:r>
            <a:r>
              <a:rPr lang="en-IN" b="0" dirty="0" err="1">
                <a:solidFill>
                  <a:schemeClr val="bg1"/>
                </a:solidFill>
              </a:rPr>
              <a:t>येऊ</a:t>
            </a:r>
            <a:r>
              <a:rPr lang="en-IN" b="0" dirty="0">
                <a:solidFill>
                  <a:schemeClr val="bg1"/>
                </a:solidFill>
              </a:rPr>
              <a:t> </a:t>
            </a:r>
            <a:r>
              <a:rPr lang="en-IN" b="0" dirty="0" err="1">
                <a:solidFill>
                  <a:schemeClr val="bg1"/>
                </a:solidFill>
              </a:rPr>
              <a:t>नका</a:t>
            </a:r>
            <a:r>
              <a:rPr lang="hi-IN" b="0" dirty="0">
                <a:solidFill>
                  <a:schemeClr val="bg1"/>
                </a:solidFill>
              </a:rPr>
              <a:t>.</a:t>
            </a:r>
            <a:r>
              <a:rPr lang="en-US" b="0" dirty="0">
                <a:solidFill>
                  <a:schemeClr val="bg1"/>
                </a:solidFill>
              </a:rPr>
              <a:t>”</a:t>
            </a:r>
            <a:endParaRPr lang="en-IN" b="0" dirty="0">
              <a:solidFill>
                <a:schemeClr val="bg1"/>
              </a:solidFill>
            </a:endParaRPr>
          </a:p>
        </p:txBody>
      </p:sp>
      <p:sp>
        <p:nvSpPr>
          <p:cNvPr id="5" name="TextBox 4">
            <a:extLst>
              <a:ext uri="{FF2B5EF4-FFF2-40B4-BE49-F238E27FC236}">
                <a16:creationId xmlns:a16="http://schemas.microsoft.com/office/drawing/2014/main" id="{6C525CC8-8281-F84A-8022-C8658312017D}"/>
              </a:ext>
            </a:extLst>
          </p:cNvPr>
          <p:cNvSpPr txBox="1"/>
          <p:nvPr/>
        </p:nvSpPr>
        <p:spPr>
          <a:xfrm>
            <a:off x="12634745" y="1848935"/>
            <a:ext cx="10687507" cy="1056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lgn="l"/>
            <a:r>
              <a:rPr lang="en-IN" sz="3400" b="0" dirty="0" err="1">
                <a:solidFill>
                  <a:schemeClr val="bg1"/>
                </a:solidFill>
              </a:rPr>
              <a:t>अश</a:t>
            </a:r>
            <a:r>
              <a:rPr lang="hi-IN" sz="3400" b="0" dirty="0">
                <a:solidFill>
                  <a:schemeClr val="bg1"/>
                </a:solidFill>
              </a:rPr>
              <a:t>ा</a:t>
            </a:r>
            <a:r>
              <a:rPr lang="en-IN" sz="3400" b="0" dirty="0">
                <a:solidFill>
                  <a:schemeClr val="bg1"/>
                </a:solidFill>
              </a:rPr>
              <a:t> </a:t>
            </a:r>
            <a:r>
              <a:rPr lang="en-IN" sz="3400" b="0" dirty="0" err="1">
                <a:solidFill>
                  <a:schemeClr val="bg1"/>
                </a:solidFill>
              </a:rPr>
              <a:t>व्यक्तीपासून</a:t>
            </a:r>
            <a:r>
              <a:rPr lang="en-IN" sz="3400" b="0" dirty="0">
                <a:solidFill>
                  <a:schemeClr val="bg1"/>
                </a:solidFill>
              </a:rPr>
              <a:t> </a:t>
            </a:r>
            <a:r>
              <a:rPr lang="en-IN" sz="3400" b="0" dirty="0" err="1">
                <a:solidFill>
                  <a:schemeClr val="bg1"/>
                </a:solidFill>
              </a:rPr>
              <a:t>लोकांनी</a:t>
            </a:r>
            <a:r>
              <a:rPr lang="en-IN" sz="3400" b="0" dirty="0">
                <a:solidFill>
                  <a:schemeClr val="bg1"/>
                </a:solidFill>
              </a:rPr>
              <a:t> </a:t>
            </a:r>
            <a:r>
              <a:rPr lang="en-IN" sz="3400" b="0" dirty="0" err="1">
                <a:solidFill>
                  <a:schemeClr val="bg1"/>
                </a:solidFill>
              </a:rPr>
              <a:t>दूर</a:t>
            </a:r>
            <a:r>
              <a:rPr lang="en-IN" sz="3400" b="0" dirty="0">
                <a:solidFill>
                  <a:schemeClr val="bg1"/>
                </a:solidFill>
              </a:rPr>
              <a:t> </a:t>
            </a:r>
            <a:r>
              <a:rPr lang="en-IN" sz="3400" b="0" dirty="0" err="1">
                <a:solidFill>
                  <a:schemeClr val="bg1"/>
                </a:solidFill>
              </a:rPr>
              <a:t>होणे</a:t>
            </a:r>
            <a:r>
              <a:rPr lang="en-IN" sz="3400" b="0" dirty="0">
                <a:solidFill>
                  <a:schemeClr val="bg1"/>
                </a:solidFill>
              </a:rPr>
              <a:t> </a:t>
            </a:r>
            <a:r>
              <a:rPr lang="en-IN" sz="3400" b="0" dirty="0" err="1">
                <a:solidFill>
                  <a:schemeClr val="bg1"/>
                </a:solidFill>
              </a:rPr>
              <a:t>आणि</a:t>
            </a:r>
            <a:r>
              <a:rPr lang="en-IN" sz="3400" b="0" dirty="0">
                <a:solidFill>
                  <a:schemeClr val="bg1"/>
                </a:solidFill>
              </a:rPr>
              <a:t> </a:t>
            </a:r>
            <a:r>
              <a:rPr lang="en-IN" sz="3400" b="0" dirty="0" err="1">
                <a:solidFill>
                  <a:schemeClr val="bg1"/>
                </a:solidFill>
              </a:rPr>
              <a:t>शारीरिक</a:t>
            </a:r>
            <a:r>
              <a:rPr lang="en-IN" sz="3400" b="0" dirty="0">
                <a:solidFill>
                  <a:schemeClr val="bg1"/>
                </a:solidFill>
              </a:rPr>
              <a:t> </a:t>
            </a:r>
            <a:r>
              <a:rPr lang="en-IN" sz="3400" b="0" dirty="0" err="1">
                <a:solidFill>
                  <a:schemeClr val="bg1"/>
                </a:solidFill>
              </a:rPr>
              <a:t>अंतर</a:t>
            </a:r>
            <a:r>
              <a:rPr lang="en-IN" sz="3400" b="0" dirty="0">
                <a:solidFill>
                  <a:schemeClr val="bg1"/>
                </a:solidFill>
              </a:rPr>
              <a:t> </a:t>
            </a:r>
            <a:r>
              <a:rPr lang="en-IN" sz="3400" b="0" dirty="0" err="1">
                <a:solidFill>
                  <a:schemeClr val="bg1"/>
                </a:solidFill>
              </a:rPr>
              <a:t>राखणे</a:t>
            </a:r>
            <a:r>
              <a:rPr lang="en-IN" sz="3400" b="0" dirty="0">
                <a:solidFill>
                  <a:schemeClr val="bg1"/>
                </a:solidFill>
              </a:rPr>
              <a:t> </a:t>
            </a:r>
            <a:r>
              <a:rPr lang="en-IN" sz="3400" b="0" dirty="0" err="1">
                <a:solidFill>
                  <a:schemeClr val="bg1"/>
                </a:solidFill>
              </a:rPr>
              <a:t>उचित</a:t>
            </a:r>
            <a:r>
              <a:rPr lang="en-IN" sz="3400" b="0" dirty="0">
                <a:solidFill>
                  <a:schemeClr val="bg1"/>
                </a:solidFill>
              </a:rPr>
              <a:t> </a:t>
            </a:r>
            <a:r>
              <a:rPr lang="en-IN" sz="3400" b="0" dirty="0" err="1">
                <a:solidFill>
                  <a:schemeClr val="bg1"/>
                </a:solidFill>
              </a:rPr>
              <a:t>आहे</a:t>
            </a:r>
            <a:r>
              <a:rPr lang="en-IN" sz="3400" b="0" dirty="0">
                <a:solidFill>
                  <a:schemeClr val="bg1"/>
                </a:solidFill>
              </a:rPr>
              <a:t>. </a:t>
            </a:r>
            <a:r>
              <a:rPr lang="en-IN" sz="3400" b="0" dirty="0" err="1">
                <a:solidFill>
                  <a:schemeClr val="bg1"/>
                </a:solidFill>
              </a:rPr>
              <a:t>तथापि</a:t>
            </a:r>
            <a:r>
              <a:rPr lang="en-IN" sz="3400" b="0" dirty="0">
                <a:solidFill>
                  <a:schemeClr val="bg1"/>
                </a:solidFill>
              </a:rPr>
              <a:t>, </a:t>
            </a:r>
            <a:r>
              <a:rPr lang="hi-IN" sz="3400" b="0" dirty="0">
                <a:solidFill>
                  <a:schemeClr val="bg1"/>
                </a:solidFill>
              </a:rPr>
              <a:t>दुकानातील अन्य</a:t>
            </a:r>
            <a:r>
              <a:rPr lang="en-IN" sz="3400" b="0" dirty="0">
                <a:solidFill>
                  <a:schemeClr val="bg1"/>
                </a:solidFill>
              </a:rPr>
              <a:t> </a:t>
            </a:r>
            <a:r>
              <a:rPr lang="en-IN" sz="3400" b="0" dirty="0" err="1">
                <a:solidFill>
                  <a:schemeClr val="bg1"/>
                </a:solidFill>
              </a:rPr>
              <a:t>ग्राहक</a:t>
            </a:r>
            <a:r>
              <a:rPr lang="en-IN" sz="3400" b="0" dirty="0">
                <a:solidFill>
                  <a:schemeClr val="bg1"/>
                </a:solidFill>
              </a:rPr>
              <a:t> </a:t>
            </a:r>
            <a:r>
              <a:rPr lang="hi-IN" sz="3400" b="0" dirty="0">
                <a:solidFill>
                  <a:schemeClr val="bg1"/>
                </a:solidFill>
              </a:rPr>
              <a:t>खोकणाऱ्या </a:t>
            </a:r>
            <a:r>
              <a:rPr lang="en-IN" sz="3400" b="0" dirty="0" err="1">
                <a:solidFill>
                  <a:schemeClr val="bg1"/>
                </a:solidFill>
              </a:rPr>
              <a:t>व्यक्ती</a:t>
            </a:r>
            <a:r>
              <a:rPr lang="hi-IN" sz="3400" b="0" dirty="0">
                <a:solidFill>
                  <a:schemeClr val="bg1"/>
                </a:solidFill>
              </a:rPr>
              <a:t>ला</a:t>
            </a:r>
            <a:r>
              <a:rPr lang="en-IN" sz="3400" b="0" dirty="0">
                <a:solidFill>
                  <a:schemeClr val="bg1"/>
                </a:solidFill>
              </a:rPr>
              <a:t> </a:t>
            </a:r>
            <a:r>
              <a:rPr lang="en-IN" sz="3400" b="0" dirty="0" err="1">
                <a:solidFill>
                  <a:schemeClr val="bg1"/>
                </a:solidFill>
              </a:rPr>
              <a:t>श्वसनसंस्थेच्या</a:t>
            </a:r>
            <a:r>
              <a:rPr lang="en-IN" sz="3400" b="0" dirty="0">
                <a:solidFill>
                  <a:schemeClr val="bg1"/>
                </a:solidFill>
              </a:rPr>
              <a:t> </a:t>
            </a:r>
            <a:r>
              <a:rPr lang="hi-IN" sz="3400" b="0" dirty="0">
                <a:solidFill>
                  <a:schemeClr val="bg1"/>
                </a:solidFill>
              </a:rPr>
              <a:t>योग्य</a:t>
            </a:r>
            <a:r>
              <a:rPr lang="en-IN" sz="3400" b="0" dirty="0">
                <a:solidFill>
                  <a:schemeClr val="bg1"/>
                </a:solidFill>
              </a:rPr>
              <a:t> </a:t>
            </a:r>
            <a:r>
              <a:rPr lang="en-IN" sz="3400" b="0" dirty="0" err="1">
                <a:solidFill>
                  <a:schemeClr val="bg1"/>
                </a:solidFill>
              </a:rPr>
              <a:t>स्वच्छतेचे</a:t>
            </a:r>
            <a:r>
              <a:rPr lang="en-IN" sz="3400" b="0" dirty="0">
                <a:solidFill>
                  <a:schemeClr val="bg1"/>
                </a:solidFill>
              </a:rPr>
              <a:t> </a:t>
            </a:r>
            <a:r>
              <a:rPr lang="en-IN" sz="3400" b="0" dirty="0" err="1">
                <a:solidFill>
                  <a:schemeClr val="bg1"/>
                </a:solidFill>
              </a:rPr>
              <a:t>पालन</a:t>
            </a:r>
            <a:r>
              <a:rPr lang="en-IN" sz="3400" b="0" dirty="0">
                <a:solidFill>
                  <a:schemeClr val="bg1"/>
                </a:solidFill>
              </a:rPr>
              <a:t> </a:t>
            </a:r>
            <a:r>
              <a:rPr lang="en-IN" sz="3400" b="0" dirty="0" err="1">
                <a:solidFill>
                  <a:schemeClr val="bg1"/>
                </a:solidFill>
              </a:rPr>
              <a:t>करण्याचा</a:t>
            </a:r>
            <a:r>
              <a:rPr lang="en-IN" sz="3400" b="0" dirty="0">
                <a:solidFill>
                  <a:schemeClr val="bg1"/>
                </a:solidFill>
              </a:rPr>
              <a:t> </a:t>
            </a:r>
            <a:r>
              <a:rPr lang="en-IN" sz="3400" b="0" dirty="0" err="1">
                <a:solidFill>
                  <a:schemeClr val="bg1"/>
                </a:solidFill>
              </a:rPr>
              <a:t>सल्ला</a:t>
            </a:r>
            <a:r>
              <a:rPr lang="en-IN" sz="3400" b="0" dirty="0">
                <a:solidFill>
                  <a:schemeClr val="bg1"/>
                </a:solidFill>
              </a:rPr>
              <a:t> </a:t>
            </a:r>
            <a:r>
              <a:rPr lang="en-IN" sz="3400" b="0" dirty="0" err="1">
                <a:solidFill>
                  <a:schemeClr val="bg1"/>
                </a:solidFill>
              </a:rPr>
              <a:t>देऊ</a:t>
            </a:r>
            <a:r>
              <a:rPr lang="en-IN" sz="3400" b="0" dirty="0">
                <a:solidFill>
                  <a:schemeClr val="bg1"/>
                </a:solidFill>
              </a:rPr>
              <a:t> </a:t>
            </a:r>
            <a:r>
              <a:rPr lang="en-IN" sz="3400" b="0" dirty="0" err="1">
                <a:solidFill>
                  <a:schemeClr val="bg1"/>
                </a:solidFill>
              </a:rPr>
              <a:t>शकत</a:t>
            </a:r>
            <a:r>
              <a:rPr lang="hi-IN" sz="3400" b="0" dirty="0">
                <a:solidFill>
                  <a:schemeClr val="bg1"/>
                </a:solidFill>
              </a:rPr>
              <a:t>ो</a:t>
            </a:r>
            <a:r>
              <a:rPr lang="en-IN" sz="3400" b="0" dirty="0">
                <a:solidFill>
                  <a:schemeClr val="bg1"/>
                </a:solidFill>
              </a:rPr>
              <a:t>.</a:t>
            </a:r>
          </a:p>
          <a:p>
            <a:pPr lvl="0" algn="l"/>
            <a:r>
              <a:rPr lang="en-IN" sz="3400" b="0" dirty="0" err="1">
                <a:solidFill>
                  <a:schemeClr val="bg1"/>
                </a:solidFill>
              </a:rPr>
              <a:t>दुकानदाराने</a:t>
            </a:r>
            <a:r>
              <a:rPr lang="en-IN" sz="3400" b="0" dirty="0">
                <a:solidFill>
                  <a:schemeClr val="bg1"/>
                </a:solidFill>
              </a:rPr>
              <a:t> </a:t>
            </a:r>
            <a:r>
              <a:rPr lang="en-IN" sz="3400" b="0" dirty="0" err="1">
                <a:solidFill>
                  <a:schemeClr val="bg1"/>
                </a:solidFill>
              </a:rPr>
              <a:t>स्मिताच्या</a:t>
            </a:r>
            <a:r>
              <a:rPr lang="en-IN" sz="3400" b="0" dirty="0">
                <a:solidFill>
                  <a:schemeClr val="bg1"/>
                </a:solidFill>
              </a:rPr>
              <a:t> </a:t>
            </a:r>
            <a:r>
              <a:rPr lang="en-IN" sz="3400" b="0" dirty="0" err="1">
                <a:solidFill>
                  <a:schemeClr val="bg1"/>
                </a:solidFill>
              </a:rPr>
              <a:t>अंगावर</a:t>
            </a:r>
            <a:r>
              <a:rPr lang="en-IN" sz="3400" b="0" dirty="0">
                <a:solidFill>
                  <a:schemeClr val="bg1"/>
                </a:solidFill>
              </a:rPr>
              <a:t> </a:t>
            </a:r>
            <a:r>
              <a:rPr lang="en-IN" sz="3400" b="0" dirty="0" err="1">
                <a:solidFill>
                  <a:schemeClr val="bg1"/>
                </a:solidFill>
              </a:rPr>
              <a:t>ओरडणे</a:t>
            </a:r>
            <a:r>
              <a:rPr lang="en-IN" sz="3400" b="0" dirty="0">
                <a:solidFill>
                  <a:schemeClr val="bg1"/>
                </a:solidFill>
              </a:rPr>
              <a:t> </a:t>
            </a:r>
            <a:r>
              <a:rPr lang="en-IN" sz="3400" b="0" dirty="0" err="1">
                <a:solidFill>
                  <a:schemeClr val="bg1"/>
                </a:solidFill>
              </a:rPr>
              <a:t>योग्य</a:t>
            </a:r>
            <a:r>
              <a:rPr lang="en-IN" sz="3400" b="0" dirty="0">
                <a:solidFill>
                  <a:schemeClr val="bg1"/>
                </a:solidFill>
              </a:rPr>
              <a:t> </a:t>
            </a:r>
            <a:r>
              <a:rPr lang="en-IN" sz="3400" b="0" dirty="0" err="1">
                <a:solidFill>
                  <a:schemeClr val="bg1"/>
                </a:solidFill>
              </a:rPr>
              <a:t>नाही</a:t>
            </a:r>
            <a:r>
              <a:rPr lang="en-IN" sz="3400" b="0" dirty="0">
                <a:solidFill>
                  <a:schemeClr val="bg1"/>
                </a:solidFill>
              </a:rPr>
              <a:t>. </a:t>
            </a:r>
            <a:r>
              <a:rPr lang="en-IN" sz="3400" b="0" dirty="0" err="1">
                <a:solidFill>
                  <a:schemeClr val="bg1"/>
                </a:solidFill>
              </a:rPr>
              <a:t>असे</a:t>
            </a:r>
            <a:r>
              <a:rPr lang="en-IN" sz="3400" b="0" dirty="0">
                <a:solidFill>
                  <a:schemeClr val="bg1"/>
                </a:solidFill>
              </a:rPr>
              <a:t> </a:t>
            </a:r>
            <a:r>
              <a:rPr lang="en-IN" sz="3400" b="0" dirty="0" err="1">
                <a:solidFill>
                  <a:schemeClr val="bg1"/>
                </a:solidFill>
              </a:rPr>
              <a:t>वर्तन</a:t>
            </a:r>
            <a:r>
              <a:rPr lang="en-IN" sz="3400" b="0" dirty="0">
                <a:solidFill>
                  <a:schemeClr val="bg1"/>
                </a:solidFill>
              </a:rPr>
              <a:t> </a:t>
            </a:r>
            <a:r>
              <a:rPr lang="en-IN" sz="3400" b="0" dirty="0" err="1">
                <a:solidFill>
                  <a:schemeClr val="bg1"/>
                </a:solidFill>
              </a:rPr>
              <a:t>एखाद्या</a:t>
            </a:r>
            <a:r>
              <a:rPr lang="hi-IN" sz="3400" b="0" dirty="0">
                <a:solidFill>
                  <a:schemeClr val="bg1"/>
                </a:solidFill>
              </a:rPr>
              <a:t>ची मानहानी के</a:t>
            </a:r>
            <a:r>
              <a:rPr lang="en-IN" sz="3400" b="0" dirty="0" err="1">
                <a:solidFill>
                  <a:schemeClr val="bg1"/>
                </a:solidFill>
              </a:rPr>
              <a:t>ल्यासारखे</a:t>
            </a:r>
            <a:r>
              <a:rPr lang="en-IN" sz="3400" b="0" dirty="0">
                <a:solidFill>
                  <a:schemeClr val="bg1"/>
                </a:solidFill>
              </a:rPr>
              <a:t> </a:t>
            </a:r>
            <a:r>
              <a:rPr lang="en-IN" sz="3400" b="0" dirty="0" err="1">
                <a:solidFill>
                  <a:schemeClr val="bg1"/>
                </a:solidFill>
              </a:rPr>
              <a:t>आहे</a:t>
            </a:r>
            <a:r>
              <a:rPr lang="en-IN" sz="3400" b="0" dirty="0">
                <a:solidFill>
                  <a:schemeClr val="bg1"/>
                </a:solidFill>
              </a:rPr>
              <a:t>. </a:t>
            </a:r>
            <a:r>
              <a:rPr lang="en-IN" sz="3400" b="0" dirty="0" err="1">
                <a:solidFill>
                  <a:schemeClr val="bg1"/>
                </a:solidFill>
              </a:rPr>
              <a:t>जरी</a:t>
            </a:r>
            <a:r>
              <a:rPr lang="en-IN" sz="3400" b="0" dirty="0">
                <a:solidFill>
                  <a:schemeClr val="bg1"/>
                </a:solidFill>
              </a:rPr>
              <a:t> </a:t>
            </a:r>
            <a:r>
              <a:rPr lang="en-IN" sz="3400" b="0" dirty="0" err="1">
                <a:solidFill>
                  <a:schemeClr val="bg1"/>
                </a:solidFill>
              </a:rPr>
              <a:t>प्रत्येकाला</a:t>
            </a:r>
            <a:r>
              <a:rPr lang="en-IN" sz="3400" b="0" dirty="0">
                <a:solidFill>
                  <a:schemeClr val="bg1"/>
                </a:solidFill>
              </a:rPr>
              <a:t> </a:t>
            </a:r>
            <a:r>
              <a:rPr lang="en-IN" sz="3400" b="0" dirty="0" err="1">
                <a:solidFill>
                  <a:schemeClr val="bg1"/>
                </a:solidFill>
              </a:rPr>
              <a:t>भिती</a:t>
            </a:r>
            <a:r>
              <a:rPr lang="en-IN" sz="3400" b="0" dirty="0">
                <a:solidFill>
                  <a:schemeClr val="bg1"/>
                </a:solidFill>
              </a:rPr>
              <a:t> </a:t>
            </a:r>
            <a:r>
              <a:rPr lang="en-IN" sz="3400" b="0" dirty="0" err="1">
                <a:solidFill>
                  <a:schemeClr val="bg1"/>
                </a:solidFill>
              </a:rPr>
              <a:t>वाटत</a:t>
            </a:r>
            <a:r>
              <a:rPr lang="en-IN" sz="3400" b="0" dirty="0">
                <a:solidFill>
                  <a:schemeClr val="bg1"/>
                </a:solidFill>
              </a:rPr>
              <a:t> </a:t>
            </a:r>
            <a:r>
              <a:rPr lang="en-IN" sz="3400" b="0" dirty="0" err="1">
                <a:solidFill>
                  <a:schemeClr val="bg1"/>
                </a:solidFill>
              </a:rPr>
              <a:t>असली</a:t>
            </a:r>
            <a:r>
              <a:rPr lang="en-IN" sz="3400" b="0" dirty="0">
                <a:solidFill>
                  <a:schemeClr val="bg1"/>
                </a:solidFill>
              </a:rPr>
              <a:t> </a:t>
            </a:r>
            <a:r>
              <a:rPr lang="en-IN" sz="3400" b="0" dirty="0" err="1">
                <a:solidFill>
                  <a:schemeClr val="bg1"/>
                </a:solidFill>
              </a:rPr>
              <a:t>तरी</a:t>
            </a:r>
            <a:r>
              <a:rPr lang="en-IN" sz="3400" b="0" dirty="0">
                <a:solidFill>
                  <a:schemeClr val="bg1"/>
                </a:solidFill>
              </a:rPr>
              <a:t> </a:t>
            </a:r>
            <a:r>
              <a:rPr lang="en-IN" sz="3400" b="0" dirty="0" err="1">
                <a:solidFill>
                  <a:schemeClr val="bg1"/>
                </a:solidFill>
              </a:rPr>
              <a:t>ओरडण्याने</a:t>
            </a:r>
            <a:r>
              <a:rPr lang="en-IN" sz="3400" b="0" dirty="0">
                <a:solidFill>
                  <a:schemeClr val="bg1"/>
                </a:solidFill>
              </a:rPr>
              <a:t> </a:t>
            </a:r>
            <a:r>
              <a:rPr lang="en-IN" sz="3400" b="0" dirty="0" err="1">
                <a:solidFill>
                  <a:schemeClr val="bg1"/>
                </a:solidFill>
              </a:rPr>
              <a:t>प्रश्न</a:t>
            </a:r>
            <a:r>
              <a:rPr lang="en-IN" sz="3400" b="0" dirty="0">
                <a:solidFill>
                  <a:schemeClr val="bg1"/>
                </a:solidFill>
              </a:rPr>
              <a:t> </a:t>
            </a:r>
            <a:r>
              <a:rPr lang="en-IN" sz="3400" b="0" dirty="0" err="1">
                <a:solidFill>
                  <a:schemeClr val="bg1"/>
                </a:solidFill>
              </a:rPr>
              <a:t>सुटत</a:t>
            </a:r>
            <a:r>
              <a:rPr lang="en-IN" sz="3400" b="0" dirty="0">
                <a:solidFill>
                  <a:schemeClr val="bg1"/>
                </a:solidFill>
              </a:rPr>
              <a:t> </a:t>
            </a:r>
            <a:r>
              <a:rPr lang="en-IN" sz="3400" b="0" dirty="0" err="1">
                <a:solidFill>
                  <a:schemeClr val="bg1"/>
                </a:solidFill>
              </a:rPr>
              <a:t>नाही</a:t>
            </a:r>
            <a:r>
              <a:rPr lang="en-IN" sz="3400" b="0" dirty="0">
                <a:solidFill>
                  <a:schemeClr val="bg1"/>
                </a:solidFill>
              </a:rPr>
              <a:t>. </a:t>
            </a:r>
            <a:r>
              <a:rPr lang="en-IN" sz="3400" b="0" dirty="0" err="1">
                <a:solidFill>
                  <a:schemeClr val="bg1"/>
                </a:solidFill>
              </a:rPr>
              <a:t>असे</a:t>
            </a:r>
            <a:r>
              <a:rPr lang="en-IN" sz="3400" b="0" dirty="0">
                <a:solidFill>
                  <a:schemeClr val="bg1"/>
                </a:solidFill>
              </a:rPr>
              <a:t> </a:t>
            </a:r>
            <a:r>
              <a:rPr lang="en-IN" sz="3400" b="0" dirty="0" err="1">
                <a:solidFill>
                  <a:schemeClr val="bg1"/>
                </a:solidFill>
              </a:rPr>
              <a:t>केल्याने</a:t>
            </a:r>
            <a:r>
              <a:rPr lang="en-IN" sz="3400" b="0" dirty="0">
                <a:solidFill>
                  <a:schemeClr val="bg1"/>
                </a:solidFill>
              </a:rPr>
              <a:t> </a:t>
            </a:r>
            <a:r>
              <a:rPr lang="en-IN" sz="3400" b="0" dirty="0" err="1">
                <a:solidFill>
                  <a:schemeClr val="bg1"/>
                </a:solidFill>
              </a:rPr>
              <a:t>एखाद्याला</a:t>
            </a:r>
            <a:r>
              <a:rPr lang="en-IN" sz="3400" b="0" dirty="0">
                <a:solidFill>
                  <a:schemeClr val="bg1"/>
                </a:solidFill>
              </a:rPr>
              <a:t> </a:t>
            </a:r>
            <a:r>
              <a:rPr lang="en-IN" sz="3400" b="0" dirty="0" err="1">
                <a:solidFill>
                  <a:schemeClr val="bg1"/>
                </a:solidFill>
              </a:rPr>
              <a:t>बहिष्कृत</a:t>
            </a:r>
            <a:r>
              <a:rPr lang="en-IN" sz="3400" b="0" dirty="0">
                <a:solidFill>
                  <a:schemeClr val="bg1"/>
                </a:solidFill>
              </a:rPr>
              <a:t> </a:t>
            </a:r>
            <a:r>
              <a:rPr lang="en-IN" sz="3400" b="0" dirty="0" err="1">
                <a:solidFill>
                  <a:schemeClr val="bg1"/>
                </a:solidFill>
              </a:rPr>
              <a:t>असल्यासारखे</a:t>
            </a:r>
            <a:r>
              <a:rPr lang="en-IN" sz="3400" b="0" dirty="0">
                <a:solidFill>
                  <a:schemeClr val="bg1"/>
                </a:solidFill>
              </a:rPr>
              <a:t> </a:t>
            </a:r>
            <a:r>
              <a:rPr lang="en-IN" sz="3400" b="0" dirty="0" err="1">
                <a:solidFill>
                  <a:schemeClr val="bg1"/>
                </a:solidFill>
              </a:rPr>
              <a:t>वाटू</a:t>
            </a:r>
            <a:r>
              <a:rPr lang="en-IN" sz="3400" b="0" dirty="0">
                <a:solidFill>
                  <a:schemeClr val="bg1"/>
                </a:solidFill>
              </a:rPr>
              <a:t> </a:t>
            </a:r>
            <a:r>
              <a:rPr lang="en-IN" sz="3400" b="0" dirty="0" err="1">
                <a:solidFill>
                  <a:schemeClr val="bg1"/>
                </a:solidFill>
              </a:rPr>
              <a:t>शकते</a:t>
            </a:r>
            <a:r>
              <a:rPr lang="en-IN" sz="3400" b="0" dirty="0">
                <a:solidFill>
                  <a:schemeClr val="bg1"/>
                </a:solidFill>
              </a:rPr>
              <a:t> </a:t>
            </a:r>
            <a:r>
              <a:rPr lang="en-IN" sz="3400" b="0" dirty="0" err="1">
                <a:solidFill>
                  <a:schemeClr val="bg1"/>
                </a:solidFill>
              </a:rPr>
              <a:t>व</a:t>
            </a:r>
            <a:r>
              <a:rPr lang="en-IN" sz="3400" b="0" dirty="0">
                <a:solidFill>
                  <a:schemeClr val="bg1"/>
                </a:solidFill>
              </a:rPr>
              <a:t> </a:t>
            </a:r>
            <a:r>
              <a:rPr lang="en-IN" sz="3400" b="0" dirty="0" err="1">
                <a:solidFill>
                  <a:schemeClr val="bg1"/>
                </a:solidFill>
              </a:rPr>
              <a:t>तो</a:t>
            </a:r>
            <a:r>
              <a:rPr lang="en-IN" sz="3400" b="0" dirty="0">
                <a:solidFill>
                  <a:schemeClr val="bg1"/>
                </a:solidFill>
              </a:rPr>
              <a:t> </a:t>
            </a:r>
            <a:r>
              <a:rPr lang="en-IN" sz="3400" b="0" dirty="0" err="1">
                <a:solidFill>
                  <a:schemeClr val="bg1"/>
                </a:solidFill>
              </a:rPr>
              <a:t>आजाराची</a:t>
            </a:r>
            <a:r>
              <a:rPr lang="en-IN" sz="3400" b="0" dirty="0">
                <a:solidFill>
                  <a:schemeClr val="bg1"/>
                </a:solidFill>
              </a:rPr>
              <a:t> </a:t>
            </a:r>
            <a:r>
              <a:rPr lang="en-IN" sz="3400" b="0" dirty="0" err="1">
                <a:solidFill>
                  <a:schemeClr val="bg1"/>
                </a:solidFill>
              </a:rPr>
              <a:t>माहिती</a:t>
            </a:r>
            <a:r>
              <a:rPr lang="en-IN" sz="3400" b="0" dirty="0">
                <a:solidFill>
                  <a:schemeClr val="bg1"/>
                </a:solidFill>
              </a:rPr>
              <a:t> </a:t>
            </a:r>
            <a:r>
              <a:rPr lang="en-IN" sz="3400" b="0" dirty="0" err="1">
                <a:solidFill>
                  <a:schemeClr val="bg1"/>
                </a:solidFill>
              </a:rPr>
              <a:t>लपवून</a:t>
            </a:r>
            <a:r>
              <a:rPr lang="en-IN" sz="3400" b="0" dirty="0">
                <a:solidFill>
                  <a:schemeClr val="bg1"/>
                </a:solidFill>
              </a:rPr>
              <a:t> </a:t>
            </a:r>
            <a:r>
              <a:rPr lang="en-IN" sz="3400" b="0" dirty="0" err="1">
                <a:solidFill>
                  <a:schemeClr val="bg1"/>
                </a:solidFill>
              </a:rPr>
              <a:t>ठेवू</a:t>
            </a:r>
            <a:r>
              <a:rPr lang="en-IN" sz="3400" b="0" dirty="0">
                <a:solidFill>
                  <a:schemeClr val="bg1"/>
                </a:solidFill>
              </a:rPr>
              <a:t> </a:t>
            </a:r>
            <a:r>
              <a:rPr lang="en-IN" sz="3400" b="0" dirty="0" err="1">
                <a:solidFill>
                  <a:schemeClr val="bg1"/>
                </a:solidFill>
              </a:rPr>
              <a:t>शकतो</a:t>
            </a:r>
            <a:r>
              <a:rPr lang="en-IN" sz="3400" b="0" dirty="0">
                <a:solidFill>
                  <a:schemeClr val="bg1"/>
                </a:solidFill>
              </a:rPr>
              <a:t>. </a:t>
            </a:r>
            <a:r>
              <a:rPr lang="en-IN" sz="3400" b="0" dirty="0" err="1">
                <a:solidFill>
                  <a:schemeClr val="bg1"/>
                </a:solidFill>
              </a:rPr>
              <a:t>दुकानदार</a:t>
            </a:r>
            <a:r>
              <a:rPr lang="en-IN" sz="3400" b="0" dirty="0">
                <a:solidFill>
                  <a:schemeClr val="bg1"/>
                </a:solidFill>
              </a:rPr>
              <a:t> </a:t>
            </a:r>
            <a:r>
              <a:rPr lang="en-IN" sz="3400" b="0" dirty="0" err="1">
                <a:solidFill>
                  <a:schemeClr val="bg1"/>
                </a:solidFill>
              </a:rPr>
              <a:t>त्याच्या</a:t>
            </a:r>
            <a:r>
              <a:rPr lang="en-IN" sz="3400" b="0" dirty="0">
                <a:solidFill>
                  <a:schemeClr val="bg1"/>
                </a:solidFill>
              </a:rPr>
              <a:t>  </a:t>
            </a:r>
            <a:r>
              <a:rPr lang="en-IN" sz="3400" b="0" dirty="0" err="1">
                <a:solidFill>
                  <a:schemeClr val="bg1"/>
                </a:solidFill>
              </a:rPr>
              <a:t>दुकानाचे</a:t>
            </a:r>
            <a:r>
              <a:rPr lang="en-IN" sz="3400" b="0" dirty="0">
                <a:solidFill>
                  <a:schemeClr val="bg1"/>
                </a:solidFill>
              </a:rPr>
              <a:t> </a:t>
            </a:r>
            <a:r>
              <a:rPr lang="en-IN" sz="3400" b="0" dirty="0" err="1">
                <a:solidFill>
                  <a:schemeClr val="bg1"/>
                </a:solidFill>
              </a:rPr>
              <a:t>काऊंटर</a:t>
            </a:r>
            <a:r>
              <a:rPr lang="en-IN" sz="3400" b="0" dirty="0">
                <a:solidFill>
                  <a:schemeClr val="bg1"/>
                </a:solidFill>
              </a:rPr>
              <a:t> </a:t>
            </a:r>
            <a:r>
              <a:rPr lang="en-IN" sz="3400" b="0" dirty="0" err="1">
                <a:solidFill>
                  <a:schemeClr val="bg1"/>
                </a:solidFill>
              </a:rPr>
              <a:t>जंतुनाशक</a:t>
            </a:r>
            <a:r>
              <a:rPr lang="en-IN" sz="3400" b="0" dirty="0">
                <a:solidFill>
                  <a:schemeClr val="bg1"/>
                </a:solidFill>
              </a:rPr>
              <a:t> </a:t>
            </a:r>
            <a:r>
              <a:rPr lang="en-IN" sz="3400" b="0" dirty="0" err="1">
                <a:solidFill>
                  <a:schemeClr val="bg1"/>
                </a:solidFill>
              </a:rPr>
              <a:t>द्रव्याने</a:t>
            </a:r>
            <a:r>
              <a:rPr lang="en-IN" sz="3400" b="0" dirty="0">
                <a:solidFill>
                  <a:schemeClr val="bg1"/>
                </a:solidFill>
              </a:rPr>
              <a:t> </a:t>
            </a:r>
            <a:r>
              <a:rPr lang="en-IN" sz="3400" b="0" dirty="0" err="1">
                <a:solidFill>
                  <a:schemeClr val="bg1"/>
                </a:solidFill>
              </a:rPr>
              <a:t>नियमितपणे</a:t>
            </a:r>
            <a:r>
              <a:rPr lang="en-IN" sz="3400" b="0" dirty="0">
                <a:solidFill>
                  <a:schemeClr val="bg1"/>
                </a:solidFill>
              </a:rPr>
              <a:t> </a:t>
            </a:r>
            <a:r>
              <a:rPr lang="en-IN" sz="3400" b="0" dirty="0" err="1">
                <a:solidFill>
                  <a:schemeClr val="bg1"/>
                </a:solidFill>
              </a:rPr>
              <a:t>पुसून</a:t>
            </a:r>
            <a:r>
              <a:rPr lang="en-IN" sz="3400" b="0" dirty="0">
                <a:solidFill>
                  <a:schemeClr val="bg1"/>
                </a:solidFill>
              </a:rPr>
              <a:t> </a:t>
            </a:r>
            <a:r>
              <a:rPr lang="en-IN" sz="3400" b="0" dirty="0" err="1">
                <a:solidFill>
                  <a:schemeClr val="bg1"/>
                </a:solidFill>
              </a:rPr>
              <a:t>निर्जंतुक</a:t>
            </a:r>
            <a:r>
              <a:rPr lang="en-IN" sz="3400" b="0" dirty="0">
                <a:solidFill>
                  <a:schemeClr val="bg1"/>
                </a:solidFill>
              </a:rPr>
              <a:t> </a:t>
            </a:r>
            <a:r>
              <a:rPr lang="en-IN" sz="3400" b="0" dirty="0" err="1">
                <a:solidFill>
                  <a:schemeClr val="bg1"/>
                </a:solidFill>
              </a:rPr>
              <a:t>ठेवू</a:t>
            </a:r>
            <a:r>
              <a:rPr lang="en-IN" sz="3400" b="0" dirty="0">
                <a:solidFill>
                  <a:schemeClr val="bg1"/>
                </a:solidFill>
              </a:rPr>
              <a:t> </a:t>
            </a:r>
            <a:r>
              <a:rPr lang="en-IN" sz="3400" b="0" dirty="0" err="1">
                <a:solidFill>
                  <a:schemeClr val="bg1"/>
                </a:solidFill>
              </a:rPr>
              <a:t>शकतो</a:t>
            </a:r>
            <a:r>
              <a:rPr lang="en-IN" sz="3400" b="0" dirty="0">
                <a:solidFill>
                  <a:schemeClr val="bg1"/>
                </a:solidFill>
              </a:rPr>
              <a:t>.   </a:t>
            </a:r>
          </a:p>
          <a:p>
            <a:pPr algn="l"/>
            <a:r>
              <a:rPr lang="en-IN" sz="3400" b="0" dirty="0" err="1">
                <a:solidFill>
                  <a:schemeClr val="bg1"/>
                </a:solidFill>
              </a:rPr>
              <a:t>आरोग्य</a:t>
            </a:r>
            <a:r>
              <a:rPr lang="en-IN" sz="3400" b="0" dirty="0">
                <a:solidFill>
                  <a:schemeClr val="bg1"/>
                </a:solidFill>
              </a:rPr>
              <a:t> </a:t>
            </a:r>
            <a:r>
              <a:rPr lang="en-IN" sz="3400" b="0" dirty="0" err="1">
                <a:solidFill>
                  <a:schemeClr val="bg1"/>
                </a:solidFill>
              </a:rPr>
              <a:t>सेविकेच्या</a:t>
            </a:r>
            <a:r>
              <a:rPr lang="en-IN" sz="3400" b="0" dirty="0">
                <a:solidFill>
                  <a:schemeClr val="bg1"/>
                </a:solidFill>
              </a:rPr>
              <a:t> </a:t>
            </a:r>
            <a:r>
              <a:rPr lang="en-IN" sz="3400" b="0" dirty="0" err="1">
                <a:solidFill>
                  <a:schemeClr val="bg1"/>
                </a:solidFill>
              </a:rPr>
              <a:t>नात्याने</a:t>
            </a:r>
            <a:r>
              <a:rPr lang="en-IN" sz="3400" b="0" dirty="0">
                <a:solidFill>
                  <a:schemeClr val="bg1"/>
                </a:solidFill>
              </a:rPr>
              <a:t> </a:t>
            </a:r>
            <a:r>
              <a:rPr lang="en-IN" sz="3400" b="0" dirty="0" err="1">
                <a:solidFill>
                  <a:schemeClr val="bg1"/>
                </a:solidFill>
              </a:rPr>
              <a:t>माझी</a:t>
            </a:r>
            <a:r>
              <a:rPr lang="en-IN" sz="3400" b="0" dirty="0">
                <a:solidFill>
                  <a:schemeClr val="bg1"/>
                </a:solidFill>
              </a:rPr>
              <a:t> </a:t>
            </a:r>
            <a:r>
              <a:rPr lang="en-IN" sz="3400" b="0" dirty="0" err="1">
                <a:solidFill>
                  <a:schemeClr val="bg1"/>
                </a:solidFill>
              </a:rPr>
              <a:t>जबाबदारी</a:t>
            </a:r>
            <a:r>
              <a:rPr lang="en-IN" sz="3400" b="0" dirty="0">
                <a:solidFill>
                  <a:schemeClr val="bg1"/>
                </a:solidFill>
              </a:rPr>
              <a:t> </a:t>
            </a:r>
            <a:r>
              <a:rPr lang="en-IN" sz="3400" b="0" dirty="0" err="1">
                <a:solidFill>
                  <a:schemeClr val="bg1"/>
                </a:solidFill>
              </a:rPr>
              <a:t>खालीलप्रमाणे</a:t>
            </a:r>
            <a:r>
              <a:rPr lang="en-IN" sz="3400" b="0" dirty="0">
                <a:solidFill>
                  <a:schemeClr val="bg1"/>
                </a:solidFill>
              </a:rPr>
              <a:t> </a:t>
            </a:r>
            <a:r>
              <a:rPr lang="en-IN" sz="3400" b="0" dirty="0" err="1">
                <a:solidFill>
                  <a:schemeClr val="bg1"/>
                </a:solidFill>
              </a:rPr>
              <a:t>आहे</a:t>
            </a:r>
            <a:r>
              <a:rPr lang="en-IN" sz="3400" b="0" dirty="0">
                <a:solidFill>
                  <a:schemeClr val="bg1"/>
                </a:solidFill>
              </a:rPr>
              <a:t> – </a:t>
            </a:r>
            <a:r>
              <a:rPr lang="en-IN" sz="3400" b="0" dirty="0" err="1">
                <a:solidFill>
                  <a:schemeClr val="bg1"/>
                </a:solidFill>
              </a:rPr>
              <a:t>खोकताना</a:t>
            </a:r>
            <a:r>
              <a:rPr lang="en-IN" sz="3400" b="0" dirty="0">
                <a:solidFill>
                  <a:schemeClr val="bg1"/>
                </a:solidFill>
              </a:rPr>
              <a:t> </a:t>
            </a:r>
            <a:r>
              <a:rPr lang="en-IN" sz="3400" b="0" dirty="0" err="1">
                <a:solidFill>
                  <a:schemeClr val="bg1"/>
                </a:solidFill>
              </a:rPr>
              <a:t>तोंड</a:t>
            </a:r>
            <a:r>
              <a:rPr lang="en-IN" sz="3400" b="0" dirty="0">
                <a:solidFill>
                  <a:schemeClr val="bg1"/>
                </a:solidFill>
              </a:rPr>
              <a:t> </a:t>
            </a:r>
            <a:r>
              <a:rPr lang="en-IN" sz="3400" b="0" dirty="0" err="1">
                <a:solidFill>
                  <a:schemeClr val="bg1"/>
                </a:solidFill>
              </a:rPr>
              <a:t>रुमालाने</a:t>
            </a:r>
            <a:r>
              <a:rPr lang="en-IN" sz="3400" b="0" dirty="0">
                <a:solidFill>
                  <a:schemeClr val="bg1"/>
                </a:solidFill>
              </a:rPr>
              <a:t> </a:t>
            </a:r>
            <a:r>
              <a:rPr lang="en-IN" sz="3400" b="0" dirty="0" err="1">
                <a:solidFill>
                  <a:schemeClr val="bg1"/>
                </a:solidFill>
              </a:rPr>
              <a:t>झाकण्याचा</a:t>
            </a:r>
            <a:r>
              <a:rPr lang="en-IN" sz="3400" b="0" dirty="0">
                <a:solidFill>
                  <a:schemeClr val="bg1"/>
                </a:solidFill>
              </a:rPr>
              <a:t> </a:t>
            </a:r>
            <a:r>
              <a:rPr lang="en-IN" sz="3400" b="0" dirty="0" err="1">
                <a:solidFill>
                  <a:schemeClr val="bg1"/>
                </a:solidFill>
              </a:rPr>
              <a:t>सल्ला</a:t>
            </a:r>
            <a:r>
              <a:rPr lang="en-IN" sz="3400" b="0" dirty="0">
                <a:solidFill>
                  <a:schemeClr val="bg1"/>
                </a:solidFill>
              </a:rPr>
              <a:t> </a:t>
            </a:r>
            <a:r>
              <a:rPr lang="en-IN" sz="3400" b="0" dirty="0" err="1">
                <a:solidFill>
                  <a:schemeClr val="bg1"/>
                </a:solidFill>
              </a:rPr>
              <a:t>स्मिताला</a:t>
            </a:r>
            <a:r>
              <a:rPr lang="en-IN" sz="3400" b="0" dirty="0">
                <a:solidFill>
                  <a:schemeClr val="bg1"/>
                </a:solidFill>
              </a:rPr>
              <a:t> </a:t>
            </a:r>
            <a:r>
              <a:rPr lang="en-IN" sz="3400" b="0" dirty="0" err="1">
                <a:solidFill>
                  <a:schemeClr val="bg1"/>
                </a:solidFill>
              </a:rPr>
              <a:t>देणे</a:t>
            </a:r>
            <a:r>
              <a:rPr lang="en-IN" sz="3400" b="0" dirty="0">
                <a:solidFill>
                  <a:schemeClr val="bg1"/>
                </a:solidFill>
              </a:rPr>
              <a:t> </a:t>
            </a:r>
            <a:r>
              <a:rPr lang="en-IN" sz="3400" b="0" dirty="0" err="1">
                <a:solidFill>
                  <a:schemeClr val="bg1"/>
                </a:solidFill>
              </a:rPr>
              <a:t>तसेच</a:t>
            </a:r>
            <a:r>
              <a:rPr lang="en-IN" sz="3400" b="0" dirty="0">
                <a:solidFill>
                  <a:schemeClr val="bg1"/>
                </a:solidFill>
              </a:rPr>
              <a:t> </a:t>
            </a:r>
            <a:r>
              <a:rPr lang="en-IN" sz="3400" b="0" dirty="0" err="1">
                <a:solidFill>
                  <a:schemeClr val="bg1"/>
                </a:solidFill>
              </a:rPr>
              <a:t>प्राथमिक</a:t>
            </a:r>
            <a:r>
              <a:rPr lang="en-IN" sz="3400" b="0" dirty="0">
                <a:solidFill>
                  <a:schemeClr val="bg1"/>
                </a:solidFill>
              </a:rPr>
              <a:t> </a:t>
            </a:r>
            <a:r>
              <a:rPr lang="en-IN" sz="3400" b="0" dirty="0" err="1">
                <a:solidFill>
                  <a:schemeClr val="bg1"/>
                </a:solidFill>
              </a:rPr>
              <a:t>आरोग्य</a:t>
            </a:r>
            <a:r>
              <a:rPr lang="en-IN" sz="3400" b="0" dirty="0">
                <a:solidFill>
                  <a:schemeClr val="bg1"/>
                </a:solidFill>
              </a:rPr>
              <a:t> </a:t>
            </a:r>
            <a:r>
              <a:rPr lang="en-IN" sz="3400" b="0" dirty="0" err="1">
                <a:solidFill>
                  <a:schemeClr val="bg1"/>
                </a:solidFill>
              </a:rPr>
              <a:t>केंद्रातून</a:t>
            </a:r>
            <a:r>
              <a:rPr lang="en-IN" sz="3400" b="0" dirty="0">
                <a:solidFill>
                  <a:schemeClr val="bg1"/>
                </a:solidFill>
              </a:rPr>
              <a:t> </a:t>
            </a:r>
            <a:r>
              <a:rPr lang="en-IN" sz="3400" b="0" dirty="0" err="1">
                <a:solidFill>
                  <a:schemeClr val="bg1"/>
                </a:solidFill>
              </a:rPr>
              <a:t>औषध</a:t>
            </a:r>
            <a:r>
              <a:rPr lang="en-IN" sz="3400" b="0" dirty="0">
                <a:solidFill>
                  <a:schemeClr val="bg1"/>
                </a:solidFill>
              </a:rPr>
              <a:t> </a:t>
            </a:r>
            <a:r>
              <a:rPr lang="en-IN" sz="3400" b="0" dirty="0" err="1">
                <a:solidFill>
                  <a:schemeClr val="bg1"/>
                </a:solidFill>
              </a:rPr>
              <a:t>आणण्याची</a:t>
            </a:r>
            <a:r>
              <a:rPr lang="en-IN" sz="3400" b="0" dirty="0">
                <a:solidFill>
                  <a:schemeClr val="bg1"/>
                </a:solidFill>
              </a:rPr>
              <a:t> </a:t>
            </a:r>
            <a:r>
              <a:rPr lang="en-IN" sz="3400" b="0" dirty="0" err="1">
                <a:solidFill>
                  <a:schemeClr val="bg1"/>
                </a:solidFill>
              </a:rPr>
              <a:t>सूचना</a:t>
            </a:r>
            <a:r>
              <a:rPr lang="en-IN" sz="3400" b="0" dirty="0">
                <a:solidFill>
                  <a:schemeClr val="bg1"/>
                </a:solidFill>
              </a:rPr>
              <a:t> </a:t>
            </a:r>
            <a:r>
              <a:rPr lang="en-IN" sz="3400" b="0" dirty="0" err="1">
                <a:solidFill>
                  <a:schemeClr val="bg1"/>
                </a:solidFill>
              </a:rPr>
              <a:t>करणे</a:t>
            </a:r>
            <a:r>
              <a:rPr lang="en-IN" sz="3400" b="0" dirty="0">
                <a:solidFill>
                  <a:schemeClr val="bg1"/>
                </a:solidFill>
              </a:rPr>
              <a:t>.</a:t>
            </a:r>
          </a:p>
          <a:p>
            <a:pPr lvl="0" algn="l"/>
            <a:r>
              <a:rPr lang="en-IN" sz="3400" b="0" dirty="0" err="1">
                <a:solidFill>
                  <a:schemeClr val="bg1"/>
                </a:solidFill>
              </a:rPr>
              <a:t>कुणालाही</a:t>
            </a:r>
            <a:r>
              <a:rPr lang="en-IN" sz="3400" b="0" dirty="0">
                <a:solidFill>
                  <a:schemeClr val="bg1"/>
                </a:solidFill>
              </a:rPr>
              <a:t> </a:t>
            </a:r>
            <a:r>
              <a:rPr lang="en-IN" sz="3400" b="0" dirty="0" err="1">
                <a:solidFill>
                  <a:schemeClr val="bg1"/>
                </a:solidFill>
              </a:rPr>
              <a:t>खोकला</a:t>
            </a:r>
            <a:r>
              <a:rPr lang="en-IN" sz="3400" b="0" dirty="0">
                <a:solidFill>
                  <a:schemeClr val="bg1"/>
                </a:solidFill>
              </a:rPr>
              <a:t> </a:t>
            </a:r>
            <a:r>
              <a:rPr lang="en-IN" sz="3400" b="0" dirty="0" err="1">
                <a:solidFill>
                  <a:schemeClr val="bg1"/>
                </a:solidFill>
              </a:rPr>
              <a:t>होऊ</a:t>
            </a:r>
            <a:r>
              <a:rPr lang="en-IN" sz="3400" b="0" dirty="0">
                <a:solidFill>
                  <a:schemeClr val="bg1"/>
                </a:solidFill>
              </a:rPr>
              <a:t> </a:t>
            </a:r>
            <a:r>
              <a:rPr lang="en-IN" sz="3400" b="0" dirty="0" err="1">
                <a:solidFill>
                  <a:schemeClr val="bg1"/>
                </a:solidFill>
              </a:rPr>
              <a:t>शकतो</a:t>
            </a:r>
            <a:r>
              <a:rPr lang="en-IN" sz="3400" b="0" dirty="0">
                <a:solidFill>
                  <a:schemeClr val="bg1"/>
                </a:solidFill>
              </a:rPr>
              <a:t> </a:t>
            </a:r>
            <a:r>
              <a:rPr lang="en-IN" sz="3400" b="0" dirty="0" err="1">
                <a:solidFill>
                  <a:schemeClr val="bg1"/>
                </a:solidFill>
              </a:rPr>
              <a:t>आणि</a:t>
            </a:r>
            <a:r>
              <a:rPr lang="en-IN" sz="3400" b="0" dirty="0">
                <a:solidFill>
                  <a:schemeClr val="bg1"/>
                </a:solidFill>
              </a:rPr>
              <a:t> </a:t>
            </a:r>
            <a:r>
              <a:rPr lang="en-IN" sz="3400" b="0" dirty="0" err="1">
                <a:solidFill>
                  <a:schemeClr val="bg1"/>
                </a:solidFill>
              </a:rPr>
              <a:t>तो</a:t>
            </a:r>
            <a:r>
              <a:rPr lang="en-IN" sz="3400" b="0" dirty="0">
                <a:solidFill>
                  <a:schemeClr val="bg1"/>
                </a:solidFill>
              </a:rPr>
              <a:t> </a:t>
            </a:r>
            <a:r>
              <a:rPr lang="en-IN" sz="3400" b="0" dirty="0" err="1">
                <a:solidFill>
                  <a:schemeClr val="bg1"/>
                </a:solidFill>
              </a:rPr>
              <a:t>करोनाव्हायरस</a:t>
            </a:r>
            <a:r>
              <a:rPr lang="en-IN" sz="3400" b="0" dirty="0">
                <a:solidFill>
                  <a:schemeClr val="bg1"/>
                </a:solidFill>
              </a:rPr>
              <a:t> </a:t>
            </a:r>
            <a:r>
              <a:rPr lang="en-IN" sz="3400" b="0" dirty="0" err="1">
                <a:solidFill>
                  <a:schemeClr val="bg1"/>
                </a:solidFill>
              </a:rPr>
              <a:t>संसर्ग</a:t>
            </a:r>
            <a:r>
              <a:rPr lang="en-IN" sz="3400" b="0" dirty="0">
                <a:solidFill>
                  <a:schemeClr val="bg1"/>
                </a:solidFill>
              </a:rPr>
              <a:t> </a:t>
            </a:r>
            <a:r>
              <a:rPr lang="en-IN" sz="3400" b="0" dirty="0" err="1">
                <a:solidFill>
                  <a:schemeClr val="bg1"/>
                </a:solidFill>
              </a:rPr>
              <a:t>असेलच</a:t>
            </a:r>
            <a:r>
              <a:rPr lang="en-IN" sz="3400" b="0" dirty="0">
                <a:solidFill>
                  <a:schemeClr val="bg1"/>
                </a:solidFill>
              </a:rPr>
              <a:t> </a:t>
            </a:r>
            <a:r>
              <a:rPr lang="en-IN" sz="3400" b="0" dirty="0" err="1">
                <a:solidFill>
                  <a:schemeClr val="bg1"/>
                </a:solidFill>
              </a:rPr>
              <a:t>असे</a:t>
            </a:r>
            <a:r>
              <a:rPr lang="en-IN" sz="3400" b="0" dirty="0">
                <a:solidFill>
                  <a:schemeClr val="bg1"/>
                </a:solidFill>
              </a:rPr>
              <a:t> </a:t>
            </a:r>
            <a:r>
              <a:rPr lang="en-IN" sz="3400" b="0" dirty="0" err="1">
                <a:solidFill>
                  <a:schemeClr val="bg1"/>
                </a:solidFill>
              </a:rPr>
              <a:t>नाही</a:t>
            </a:r>
            <a:r>
              <a:rPr lang="en-IN" sz="3400" b="0" dirty="0">
                <a:solidFill>
                  <a:schemeClr val="bg1"/>
                </a:solidFill>
              </a:rPr>
              <a:t> </a:t>
            </a:r>
            <a:r>
              <a:rPr lang="en-IN" sz="3400" b="0" dirty="0" err="1">
                <a:solidFill>
                  <a:schemeClr val="bg1"/>
                </a:solidFill>
              </a:rPr>
              <a:t>हा</a:t>
            </a:r>
            <a:r>
              <a:rPr lang="en-IN" sz="3400" b="0" dirty="0">
                <a:solidFill>
                  <a:schemeClr val="bg1"/>
                </a:solidFill>
              </a:rPr>
              <a:t> </a:t>
            </a:r>
            <a:r>
              <a:rPr lang="en-IN" sz="3400" b="0" dirty="0" err="1">
                <a:solidFill>
                  <a:schemeClr val="bg1"/>
                </a:solidFill>
              </a:rPr>
              <a:t>सल्ला</a:t>
            </a:r>
            <a:r>
              <a:rPr lang="en-IN" sz="3400" b="0" dirty="0">
                <a:solidFill>
                  <a:schemeClr val="bg1"/>
                </a:solidFill>
              </a:rPr>
              <a:t> </a:t>
            </a:r>
            <a:r>
              <a:rPr lang="en-IN" sz="3400" b="0" dirty="0" err="1">
                <a:solidFill>
                  <a:schemeClr val="bg1"/>
                </a:solidFill>
              </a:rPr>
              <a:t>दुकानदाराला</a:t>
            </a:r>
            <a:r>
              <a:rPr lang="en-IN" sz="3400" b="0" dirty="0">
                <a:solidFill>
                  <a:schemeClr val="bg1"/>
                </a:solidFill>
              </a:rPr>
              <a:t> </a:t>
            </a:r>
            <a:r>
              <a:rPr lang="en-IN" sz="3400" b="0" dirty="0" err="1">
                <a:solidFill>
                  <a:schemeClr val="bg1"/>
                </a:solidFill>
              </a:rPr>
              <a:t>देणे</a:t>
            </a:r>
            <a:r>
              <a:rPr lang="en-IN" sz="3400" b="0" dirty="0">
                <a:solidFill>
                  <a:schemeClr val="bg1"/>
                </a:solidFill>
              </a:rPr>
              <a:t>. </a:t>
            </a:r>
            <a:r>
              <a:rPr lang="en-IN" sz="3400" b="0" dirty="0" err="1">
                <a:solidFill>
                  <a:schemeClr val="bg1"/>
                </a:solidFill>
              </a:rPr>
              <a:t>तथापि</a:t>
            </a:r>
            <a:r>
              <a:rPr lang="en-IN" sz="3400" b="0" dirty="0">
                <a:solidFill>
                  <a:schemeClr val="bg1"/>
                </a:solidFill>
              </a:rPr>
              <a:t>, </a:t>
            </a:r>
            <a:r>
              <a:rPr lang="en-IN" sz="3400" b="0" dirty="0" err="1">
                <a:solidFill>
                  <a:schemeClr val="bg1"/>
                </a:solidFill>
              </a:rPr>
              <a:t>कुणालाही</a:t>
            </a:r>
            <a:r>
              <a:rPr lang="en-IN" sz="3400" b="0" dirty="0">
                <a:solidFill>
                  <a:schemeClr val="bg1"/>
                </a:solidFill>
              </a:rPr>
              <a:t> </a:t>
            </a:r>
            <a:r>
              <a:rPr lang="en-IN" sz="3400" b="0" dirty="0" err="1">
                <a:solidFill>
                  <a:schemeClr val="bg1"/>
                </a:solidFill>
              </a:rPr>
              <a:t>संसर्ग</a:t>
            </a:r>
            <a:r>
              <a:rPr lang="en-IN" sz="3400" b="0" dirty="0">
                <a:solidFill>
                  <a:schemeClr val="bg1"/>
                </a:solidFill>
              </a:rPr>
              <a:t> </a:t>
            </a:r>
            <a:r>
              <a:rPr lang="en-IN" sz="3400" b="0" dirty="0" err="1">
                <a:solidFill>
                  <a:schemeClr val="bg1"/>
                </a:solidFill>
              </a:rPr>
              <a:t>होऊ</a:t>
            </a:r>
            <a:r>
              <a:rPr lang="en-IN" sz="3400" b="0" dirty="0">
                <a:solidFill>
                  <a:schemeClr val="bg1"/>
                </a:solidFill>
              </a:rPr>
              <a:t> </a:t>
            </a:r>
            <a:r>
              <a:rPr lang="en-IN" sz="3400" b="0" dirty="0" err="1">
                <a:solidFill>
                  <a:schemeClr val="bg1"/>
                </a:solidFill>
              </a:rPr>
              <a:t>शकतो</a:t>
            </a:r>
            <a:r>
              <a:rPr lang="en-IN" sz="3400" b="0" dirty="0">
                <a:solidFill>
                  <a:schemeClr val="bg1"/>
                </a:solidFill>
              </a:rPr>
              <a:t>. </a:t>
            </a:r>
            <a:r>
              <a:rPr lang="en-IN" sz="3400" b="0" dirty="0" err="1">
                <a:solidFill>
                  <a:schemeClr val="bg1"/>
                </a:solidFill>
              </a:rPr>
              <a:t>त्यामुळे</a:t>
            </a:r>
            <a:r>
              <a:rPr lang="en-IN" sz="3400" b="0" dirty="0">
                <a:solidFill>
                  <a:schemeClr val="bg1"/>
                </a:solidFill>
              </a:rPr>
              <a:t> </a:t>
            </a:r>
            <a:r>
              <a:rPr lang="en-IN" sz="3400" b="0" dirty="0" err="1">
                <a:solidFill>
                  <a:schemeClr val="bg1"/>
                </a:solidFill>
              </a:rPr>
              <a:t>दुकानदाराने</a:t>
            </a:r>
            <a:r>
              <a:rPr lang="en-IN" sz="3400" b="0" dirty="0">
                <a:solidFill>
                  <a:schemeClr val="bg1"/>
                </a:solidFill>
              </a:rPr>
              <a:t> </a:t>
            </a:r>
            <a:r>
              <a:rPr lang="en-IN" sz="3400" b="0" dirty="0" err="1">
                <a:solidFill>
                  <a:schemeClr val="bg1"/>
                </a:solidFill>
              </a:rPr>
              <a:t>काऊंटरवर</a:t>
            </a:r>
            <a:r>
              <a:rPr lang="en-IN" sz="3400" b="0" dirty="0">
                <a:solidFill>
                  <a:schemeClr val="bg1"/>
                </a:solidFill>
              </a:rPr>
              <a:t> </a:t>
            </a:r>
            <a:r>
              <a:rPr lang="en-IN" sz="3400" b="0" dirty="0" err="1">
                <a:solidFill>
                  <a:schemeClr val="bg1"/>
                </a:solidFill>
              </a:rPr>
              <a:t>टिश्यूचा</a:t>
            </a:r>
            <a:r>
              <a:rPr lang="en-IN" sz="3400" b="0" dirty="0">
                <a:solidFill>
                  <a:schemeClr val="bg1"/>
                </a:solidFill>
              </a:rPr>
              <a:t> </a:t>
            </a:r>
            <a:r>
              <a:rPr lang="en-IN" sz="3400" b="0" dirty="0" err="1">
                <a:solidFill>
                  <a:schemeClr val="bg1"/>
                </a:solidFill>
              </a:rPr>
              <a:t>बॉक्स</a:t>
            </a:r>
            <a:r>
              <a:rPr lang="en-IN" sz="3400" b="0" dirty="0">
                <a:solidFill>
                  <a:schemeClr val="bg1"/>
                </a:solidFill>
              </a:rPr>
              <a:t> </a:t>
            </a:r>
            <a:r>
              <a:rPr lang="en-IN" sz="3400" b="0" dirty="0" err="1">
                <a:solidFill>
                  <a:schemeClr val="bg1"/>
                </a:solidFill>
              </a:rPr>
              <a:t>आणि</a:t>
            </a:r>
            <a:r>
              <a:rPr lang="en-IN" sz="3400" b="0" dirty="0">
                <a:solidFill>
                  <a:schemeClr val="bg1"/>
                </a:solidFill>
              </a:rPr>
              <a:t> </a:t>
            </a:r>
            <a:r>
              <a:rPr lang="en-IN" sz="3400" b="0" dirty="0" err="1">
                <a:solidFill>
                  <a:schemeClr val="bg1"/>
                </a:solidFill>
              </a:rPr>
              <a:t>हँड</a:t>
            </a:r>
            <a:r>
              <a:rPr lang="en-IN" sz="3400" b="0" dirty="0">
                <a:solidFill>
                  <a:schemeClr val="bg1"/>
                </a:solidFill>
              </a:rPr>
              <a:t> </a:t>
            </a:r>
            <a:r>
              <a:rPr lang="en-IN" sz="3400" b="0" dirty="0" err="1">
                <a:solidFill>
                  <a:schemeClr val="bg1"/>
                </a:solidFill>
              </a:rPr>
              <a:t>सॅनिटायझर</a:t>
            </a:r>
            <a:r>
              <a:rPr lang="en-IN" sz="3400" b="0" dirty="0">
                <a:solidFill>
                  <a:schemeClr val="bg1"/>
                </a:solidFill>
              </a:rPr>
              <a:t> </a:t>
            </a:r>
            <a:r>
              <a:rPr lang="en-IN" sz="3400" b="0" dirty="0" err="1">
                <a:solidFill>
                  <a:schemeClr val="bg1"/>
                </a:solidFill>
              </a:rPr>
              <a:t>ठेवावा</a:t>
            </a:r>
            <a:r>
              <a:rPr lang="en-IN" sz="3400" b="0" dirty="0">
                <a:solidFill>
                  <a:schemeClr val="bg1"/>
                </a:solidFill>
              </a:rPr>
              <a:t> </a:t>
            </a:r>
            <a:r>
              <a:rPr lang="en-IN" sz="3400" b="0" dirty="0" err="1">
                <a:solidFill>
                  <a:schemeClr val="bg1"/>
                </a:solidFill>
              </a:rPr>
              <a:t>किंवा</a:t>
            </a:r>
            <a:r>
              <a:rPr lang="en-IN" sz="3400" b="0" dirty="0">
                <a:solidFill>
                  <a:schemeClr val="bg1"/>
                </a:solidFill>
              </a:rPr>
              <a:t> </a:t>
            </a:r>
            <a:r>
              <a:rPr lang="en-IN" sz="3400" b="0" dirty="0" err="1">
                <a:solidFill>
                  <a:schemeClr val="bg1"/>
                </a:solidFill>
              </a:rPr>
              <a:t>लोकांना</a:t>
            </a:r>
            <a:r>
              <a:rPr lang="en-IN" sz="3400" b="0" dirty="0">
                <a:solidFill>
                  <a:schemeClr val="bg1"/>
                </a:solidFill>
              </a:rPr>
              <a:t> </a:t>
            </a:r>
            <a:r>
              <a:rPr lang="en-IN" sz="3400" b="0" dirty="0" err="1">
                <a:solidFill>
                  <a:schemeClr val="bg1"/>
                </a:solidFill>
              </a:rPr>
              <a:t>त्यांचे</a:t>
            </a:r>
            <a:r>
              <a:rPr lang="en-IN" sz="3400" b="0" dirty="0">
                <a:solidFill>
                  <a:schemeClr val="bg1"/>
                </a:solidFill>
              </a:rPr>
              <a:t> </a:t>
            </a:r>
            <a:r>
              <a:rPr lang="en-IN" sz="3400" b="0" dirty="0" err="1">
                <a:solidFill>
                  <a:schemeClr val="bg1"/>
                </a:solidFill>
              </a:rPr>
              <a:t>हात</a:t>
            </a:r>
            <a:r>
              <a:rPr lang="en-IN" sz="3400" b="0" dirty="0">
                <a:solidFill>
                  <a:schemeClr val="bg1"/>
                </a:solidFill>
              </a:rPr>
              <a:t> </a:t>
            </a:r>
            <a:r>
              <a:rPr lang="en-IN" sz="3400" b="0" dirty="0" err="1">
                <a:solidFill>
                  <a:schemeClr val="bg1"/>
                </a:solidFill>
              </a:rPr>
              <a:t>धुण्याची</a:t>
            </a:r>
            <a:r>
              <a:rPr lang="en-IN" sz="3400" b="0" dirty="0">
                <a:solidFill>
                  <a:schemeClr val="bg1"/>
                </a:solidFill>
              </a:rPr>
              <a:t> </a:t>
            </a:r>
            <a:r>
              <a:rPr lang="en-IN" sz="3400" b="0" dirty="0" err="1">
                <a:solidFill>
                  <a:schemeClr val="bg1"/>
                </a:solidFill>
              </a:rPr>
              <a:t>सुविधा</a:t>
            </a:r>
            <a:r>
              <a:rPr lang="en-IN" sz="3400" b="0" dirty="0">
                <a:solidFill>
                  <a:schemeClr val="bg1"/>
                </a:solidFill>
              </a:rPr>
              <a:t> </a:t>
            </a:r>
            <a:r>
              <a:rPr lang="en-IN" sz="3400" b="0" dirty="0" err="1">
                <a:solidFill>
                  <a:schemeClr val="bg1"/>
                </a:solidFill>
              </a:rPr>
              <a:t>पुरवावी</a:t>
            </a:r>
            <a:r>
              <a:rPr lang="en-IN" sz="3400" b="0" dirty="0">
                <a:solidFill>
                  <a:schemeClr val="bg1"/>
                </a:solidFill>
              </a:rPr>
              <a:t>. </a:t>
            </a:r>
          </a:p>
          <a:p>
            <a:pPr lvl="0" algn="l"/>
            <a:r>
              <a:rPr lang="en-IN" sz="3400" b="0" dirty="0" err="1">
                <a:solidFill>
                  <a:schemeClr val="bg1"/>
                </a:solidFill>
              </a:rPr>
              <a:t>लोकांना</a:t>
            </a:r>
            <a:r>
              <a:rPr lang="en-IN" sz="3400" b="0" dirty="0">
                <a:solidFill>
                  <a:schemeClr val="bg1"/>
                </a:solidFill>
              </a:rPr>
              <a:t> </a:t>
            </a:r>
            <a:r>
              <a:rPr lang="en-IN" sz="3400" b="0" dirty="0" err="1">
                <a:solidFill>
                  <a:schemeClr val="bg1"/>
                </a:solidFill>
              </a:rPr>
              <a:t>श्वसनसंस्थेच्या</a:t>
            </a:r>
            <a:r>
              <a:rPr lang="en-IN" sz="3400" b="0" dirty="0">
                <a:solidFill>
                  <a:schemeClr val="bg1"/>
                </a:solidFill>
              </a:rPr>
              <a:t> </a:t>
            </a:r>
            <a:r>
              <a:rPr lang="en-IN" sz="3400" b="0" dirty="0" err="1">
                <a:solidFill>
                  <a:schemeClr val="bg1"/>
                </a:solidFill>
              </a:rPr>
              <a:t>स्वच्छतेविषयी</a:t>
            </a:r>
            <a:r>
              <a:rPr lang="en-IN" sz="3400" b="0" dirty="0">
                <a:solidFill>
                  <a:schemeClr val="bg1"/>
                </a:solidFill>
              </a:rPr>
              <a:t> </a:t>
            </a:r>
            <a:r>
              <a:rPr lang="en-IN" sz="3400" b="0" dirty="0" err="1">
                <a:solidFill>
                  <a:schemeClr val="bg1"/>
                </a:solidFill>
              </a:rPr>
              <a:t>समुपदेशन</a:t>
            </a:r>
            <a:r>
              <a:rPr lang="en-IN" sz="3400" b="0" dirty="0">
                <a:solidFill>
                  <a:schemeClr val="bg1"/>
                </a:solidFill>
              </a:rPr>
              <a:t> </a:t>
            </a:r>
            <a:r>
              <a:rPr lang="en-IN" sz="3400" b="0" dirty="0" err="1">
                <a:solidFill>
                  <a:schemeClr val="bg1"/>
                </a:solidFill>
              </a:rPr>
              <a:t>करणे</a:t>
            </a:r>
            <a:r>
              <a:rPr lang="en-IN" sz="3400" b="0" dirty="0">
                <a:solidFill>
                  <a:schemeClr val="bg1"/>
                </a:solidFill>
              </a:rPr>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dissolv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1" name="Group"/>
          <p:cNvGrpSpPr/>
          <p:nvPr/>
        </p:nvGrpSpPr>
        <p:grpSpPr>
          <a:xfrm>
            <a:off x="300010" y="12315300"/>
            <a:ext cx="4601210" cy="995767"/>
            <a:chOff x="0" y="0"/>
            <a:chExt cx="4601208" cy="995765"/>
          </a:xfrm>
        </p:grpSpPr>
        <p:pic>
          <p:nvPicPr>
            <p:cNvPr id="416"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417"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418"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419"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420"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424" name="Group"/>
          <p:cNvGrpSpPr/>
          <p:nvPr/>
        </p:nvGrpSpPr>
        <p:grpSpPr>
          <a:xfrm>
            <a:off x="23097931" y="13055998"/>
            <a:ext cx="2098870" cy="1540535"/>
            <a:chOff x="0" y="2516"/>
            <a:chExt cx="2098868" cy="1540533"/>
          </a:xfrm>
        </p:grpSpPr>
        <p:sp>
          <p:nvSpPr>
            <p:cNvPr id="422" name="10"/>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1</a:t>
              </a:r>
              <a:endParaRPr dirty="0">
                <a:latin typeface="Arial" panose="020B0604020202020204" pitchFamily="34" charset="0"/>
                <a:cs typeface="Arial" panose="020B0604020202020204" pitchFamily="34" charset="0"/>
              </a:endParaRPr>
            </a:p>
          </p:txBody>
        </p:sp>
        <p:pic>
          <p:nvPicPr>
            <p:cNvPr id="423"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425" name="SOCIAL DISTANCING :  deliberately increasing the physical space between people to avoid spreading illness. Staying at least 1 meter away from other people lessens your chances of catching COVID-19."/>
          <p:cNvSpPr txBox="1"/>
          <p:nvPr/>
        </p:nvSpPr>
        <p:spPr>
          <a:xfrm>
            <a:off x="1083959" y="1951640"/>
            <a:ext cx="21655132"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rPr lang="hi-IN" sz="4000" b="0" dirty="0">
                <a:solidFill>
                  <a:schemeClr val="bg1"/>
                </a:solidFill>
              </a:rPr>
              <a:t>शारीरिक अंतर राखणे </a:t>
            </a:r>
            <a:r>
              <a:rPr lang="en-US" sz="4000" b="0" dirty="0">
                <a:solidFill>
                  <a:schemeClr val="bg1"/>
                </a:solidFill>
              </a:rPr>
              <a:t>:</a:t>
            </a:r>
            <a:r>
              <a:rPr lang="en-IN" sz="4000" b="0" dirty="0">
                <a:solidFill>
                  <a:schemeClr val="bg1"/>
                </a:solidFill>
              </a:rPr>
              <a:t> </a:t>
            </a:r>
            <a:r>
              <a:rPr lang="en-IN" sz="4000" b="0" dirty="0" err="1">
                <a:solidFill>
                  <a:schemeClr val="bg1"/>
                </a:solidFill>
              </a:rPr>
              <a:t>आजार</a:t>
            </a:r>
            <a:r>
              <a:rPr lang="en-IN" sz="4000" b="0" dirty="0">
                <a:solidFill>
                  <a:schemeClr val="bg1"/>
                </a:solidFill>
              </a:rPr>
              <a:t> </a:t>
            </a:r>
            <a:r>
              <a:rPr lang="en-IN" sz="4000" b="0" dirty="0" err="1">
                <a:solidFill>
                  <a:schemeClr val="bg1"/>
                </a:solidFill>
              </a:rPr>
              <a:t>पसरू</a:t>
            </a:r>
            <a:r>
              <a:rPr lang="en-IN" sz="4000" b="0" dirty="0">
                <a:solidFill>
                  <a:schemeClr val="bg1"/>
                </a:solidFill>
              </a:rPr>
              <a:t> </a:t>
            </a:r>
            <a:r>
              <a:rPr lang="en-IN" sz="4000" b="0" dirty="0" err="1">
                <a:solidFill>
                  <a:schemeClr val="bg1"/>
                </a:solidFill>
              </a:rPr>
              <a:t>नये</a:t>
            </a:r>
            <a:r>
              <a:rPr lang="en-IN" sz="4000" b="0" dirty="0">
                <a:solidFill>
                  <a:schemeClr val="bg1"/>
                </a:solidFill>
              </a:rPr>
              <a:t> </a:t>
            </a:r>
            <a:r>
              <a:rPr lang="en-IN" sz="4000" b="0" dirty="0" err="1">
                <a:solidFill>
                  <a:schemeClr val="bg1"/>
                </a:solidFill>
              </a:rPr>
              <a:t>म्हणून</a:t>
            </a:r>
            <a:r>
              <a:rPr lang="en-IN" sz="4000" b="0" dirty="0">
                <a:solidFill>
                  <a:schemeClr val="bg1"/>
                </a:solidFill>
              </a:rPr>
              <a:t> </a:t>
            </a:r>
            <a:r>
              <a:rPr lang="en-IN" sz="4000" b="0" dirty="0" err="1">
                <a:solidFill>
                  <a:schemeClr val="bg1"/>
                </a:solidFill>
              </a:rPr>
              <a:t>आपापसांत</a:t>
            </a:r>
            <a:r>
              <a:rPr lang="en-IN" sz="4000" b="0" dirty="0">
                <a:solidFill>
                  <a:schemeClr val="bg1"/>
                </a:solidFill>
              </a:rPr>
              <a:t> </a:t>
            </a:r>
            <a:r>
              <a:rPr lang="en-IN" sz="4000" b="0" dirty="0" err="1">
                <a:solidFill>
                  <a:schemeClr val="bg1"/>
                </a:solidFill>
              </a:rPr>
              <a:t>हेतूपुरस्सर</a:t>
            </a:r>
            <a:r>
              <a:rPr lang="en-IN" sz="4000" b="0" dirty="0">
                <a:solidFill>
                  <a:schemeClr val="bg1"/>
                </a:solidFill>
              </a:rPr>
              <a:t> </a:t>
            </a:r>
            <a:r>
              <a:rPr lang="en-IN" sz="4000" b="0" dirty="0" err="1">
                <a:solidFill>
                  <a:schemeClr val="bg1"/>
                </a:solidFill>
              </a:rPr>
              <a:t>शारीरिक</a:t>
            </a:r>
            <a:r>
              <a:rPr lang="en-IN" sz="4000" b="0" dirty="0">
                <a:solidFill>
                  <a:schemeClr val="bg1"/>
                </a:solidFill>
              </a:rPr>
              <a:t> </a:t>
            </a:r>
            <a:r>
              <a:rPr lang="en-IN" sz="4000" b="0" dirty="0" err="1">
                <a:solidFill>
                  <a:schemeClr val="bg1"/>
                </a:solidFill>
              </a:rPr>
              <a:t>अंतर</a:t>
            </a:r>
            <a:r>
              <a:rPr lang="en-IN" sz="4000" b="0" dirty="0">
                <a:solidFill>
                  <a:schemeClr val="bg1"/>
                </a:solidFill>
              </a:rPr>
              <a:t> </a:t>
            </a:r>
            <a:r>
              <a:rPr lang="en-IN" sz="4000" b="0" dirty="0" err="1">
                <a:solidFill>
                  <a:schemeClr val="bg1"/>
                </a:solidFill>
              </a:rPr>
              <a:t>राखणे</a:t>
            </a:r>
            <a:r>
              <a:rPr lang="en-IN" sz="4000" b="0" dirty="0">
                <a:solidFill>
                  <a:schemeClr val="bg1"/>
                </a:solidFill>
              </a:rPr>
              <a:t>. </a:t>
            </a:r>
            <a:r>
              <a:rPr lang="en-IN" sz="4000" b="0" dirty="0" err="1">
                <a:solidFill>
                  <a:schemeClr val="bg1"/>
                </a:solidFill>
              </a:rPr>
              <a:t>लोकांना</a:t>
            </a:r>
            <a:r>
              <a:rPr lang="en-IN" sz="4000" b="0" dirty="0">
                <a:solidFill>
                  <a:schemeClr val="bg1"/>
                </a:solidFill>
              </a:rPr>
              <a:t> </a:t>
            </a:r>
            <a:r>
              <a:rPr lang="en-IN" sz="4000" b="0" dirty="0" err="1">
                <a:solidFill>
                  <a:schemeClr val="bg1"/>
                </a:solidFill>
              </a:rPr>
              <a:t>एकमेकांमध्ये</a:t>
            </a:r>
            <a:r>
              <a:rPr lang="en-IN" sz="4000" b="0" dirty="0">
                <a:solidFill>
                  <a:schemeClr val="bg1"/>
                </a:solidFill>
              </a:rPr>
              <a:t> </a:t>
            </a:r>
            <a:r>
              <a:rPr lang="en-IN" sz="4000" b="0" dirty="0" err="1">
                <a:solidFill>
                  <a:schemeClr val="bg1"/>
                </a:solidFill>
              </a:rPr>
              <a:t>किमान</a:t>
            </a:r>
            <a:r>
              <a:rPr lang="en-IN" sz="4000" b="0" dirty="0">
                <a:solidFill>
                  <a:schemeClr val="bg1"/>
                </a:solidFill>
              </a:rPr>
              <a:t> १ </a:t>
            </a:r>
            <a:r>
              <a:rPr lang="en-IN" sz="4000" b="0" dirty="0" err="1">
                <a:solidFill>
                  <a:schemeClr val="bg1"/>
                </a:solidFill>
              </a:rPr>
              <a:t>मीटर</a:t>
            </a:r>
            <a:r>
              <a:rPr lang="en-IN" sz="4000" b="0" dirty="0">
                <a:solidFill>
                  <a:schemeClr val="bg1"/>
                </a:solidFill>
              </a:rPr>
              <a:t> </a:t>
            </a:r>
            <a:r>
              <a:rPr lang="en-IN" sz="4000" b="0" dirty="0" err="1">
                <a:solidFill>
                  <a:schemeClr val="bg1"/>
                </a:solidFill>
              </a:rPr>
              <a:t>अंतर</a:t>
            </a:r>
            <a:r>
              <a:rPr lang="en-IN" sz="4000" b="0" dirty="0">
                <a:solidFill>
                  <a:schemeClr val="bg1"/>
                </a:solidFill>
              </a:rPr>
              <a:t> </a:t>
            </a:r>
            <a:r>
              <a:rPr lang="en-IN" sz="4000" b="0" dirty="0" err="1">
                <a:solidFill>
                  <a:schemeClr val="bg1"/>
                </a:solidFill>
              </a:rPr>
              <a:t>राखले</a:t>
            </a:r>
            <a:r>
              <a:rPr lang="en-IN" sz="4000" b="0" dirty="0">
                <a:solidFill>
                  <a:schemeClr val="bg1"/>
                </a:solidFill>
              </a:rPr>
              <a:t> </a:t>
            </a:r>
            <a:r>
              <a:rPr lang="en-IN" sz="4000" b="0" dirty="0" err="1">
                <a:solidFill>
                  <a:schemeClr val="bg1"/>
                </a:solidFill>
              </a:rPr>
              <a:t>तर</a:t>
            </a:r>
            <a:r>
              <a:rPr lang="en-IN" sz="4000" b="0" dirty="0">
                <a:solidFill>
                  <a:schemeClr val="bg1"/>
                </a:solidFill>
              </a:rPr>
              <a:t> </a:t>
            </a:r>
            <a:r>
              <a:rPr lang="en-US" sz="4000" b="0" dirty="0">
                <a:solidFill>
                  <a:schemeClr val="bg1"/>
                </a:solidFill>
                <a:latin typeface="Times New Roman" pitchFamily="18" charset="0"/>
                <a:cs typeface="Times New Roman" pitchFamily="18" charset="0"/>
              </a:rPr>
              <a:t>COVID-19</a:t>
            </a:r>
            <a:r>
              <a:rPr lang="en-IN" sz="4000" b="0" dirty="0">
                <a:solidFill>
                  <a:schemeClr val="bg1"/>
                </a:solidFill>
              </a:rPr>
              <a:t> </a:t>
            </a:r>
            <a:r>
              <a:rPr lang="en-IN" sz="4000" b="0" dirty="0" err="1">
                <a:solidFill>
                  <a:schemeClr val="bg1"/>
                </a:solidFill>
              </a:rPr>
              <a:t>ची</a:t>
            </a:r>
            <a:r>
              <a:rPr lang="en-IN" sz="4000" b="0" dirty="0">
                <a:solidFill>
                  <a:schemeClr val="bg1"/>
                </a:solidFill>
              </a:rPr>
              <a:t> </a:t>
            </a:r>
            <a:r>
              <a:rPr lang="en-IN" sz="4000" b="0" dirty="0" err="1">
                <a:solidFill>
                  <a:schemeClr val="bg1"/>
                </a:solidFill>
              </a:rPr>
              <a:t>बाधा</a:t>
            </a:r>
            <a:r>
              <a:rPr lang="en-IN" sz="4000" b="0" dirty="0">
                <a:solidFill>
                  <a:schemeClr val="bg1"/>
                </a:solidFill>
              </a:rPr>
              <a:t> </a:t>
            </a:r>
            <a:r>
              <a:rPr lang="en-IN" sz="4000" b="0" dirty="0" err="1">
                <a:solidFill>
                  <a:schemeClr val="bg1"/>
                </a:solidFill>
              </a:rPr>
              <a:t>होण्याची</a:t>
            </a:r>
            <a:r>
              <a:rPr lang="en-IN" sz="4000" b="0" dirty="0">
                <a:solidFill>
                  <a:schemeClr val="bg1"/>
                </a:solidFill>
              </a:rPr>
              <a:t> </a:t>
            </a:r>
            <a:r>
              <a:rPr lang="en-IN" sz="4000" b="0" dirty="0" err="1">
                <a:solidFill>
                  <a:schemeClr val="bg1"/>
                </a:solidFill>
              </a:rPr>
              <a:t>शक्यता</a:t>
            </a:r>
            <a:r>
              <a:rPr lang="en-IN" sz="4000" b="0" dirty="0">
                <a:solidFill>
                  <a:schemeClr val="bg1"/>
                </a:solidFill>
              </a:rPr>
              <a:t> </a:t>
            </a:r>
            <a:r>
              <a:rPr lang="en-IN" sz="4000" b="0" dirty="0" err="1">
                <a:solidFill>
                  <a:schemeClr val="bg1"/>
                </a:solidFill>
              </a:rPr>
              <a:t>दुरावते</a:t>
            </a:r>
            <a:r>
              <a:rPr lang="en-IN" sz="4000" b="0" dirty="0">
                <a:solidFill>
                  <a:schemeClr val="bg1"/>
                </a:solidFill>
              </a:rPr>
              <a:t>. </a:t>
            </a:r>
          </a:p>
        </p:txBody>
      </p:sp>
      <p:grpSp>
        <p:nvGrpSpPr>
          <p:cNvPr id="428" name="Group"/>
          <p:cNvGrpSpPr/>
          <p:nvPr/>
        </p:nvGrpSpPr>
        <p:grpSpPr>
          <a:xfrm>
            <a:off x="5413144" y="359990"/>
            <a:ext cx="13557713" cy="1297968"/>
            <a:chOff x="0" y="0"/>
            <a:chExt cx="13557711" cy="1297966"/>
          </a:xfrm>
        </p:grpSpPr>
        <p:sp>
          <p:nvSpPr>
            <p:cNvPr id="426" name="Rounded Rectangle"/>
            <p:cNvSpPr/>
            <p:nvPr/>
          </p:nvSpPr>
          <p:spPr>
            <a:xfrm>
              <a:off x="0" y="0"/>
              <a:ext cx="13557711"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427" name="WHAT ARE WE GOING TO LEARN?"/>
            <p:cNvSpPr txBox="1"/>
            <p:nvPr/>
          </p:nvSpPr>
          <p:spPr>
            <a:xfrm>
              <a:off x="1565890" y="59078"/>
              <a:ext cx="10425929" cy="11798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5000">
                  <a:solidFill>
                    <a:srgbClr val="002135"/>
                  </a:solidFill>
                </a:defRPr>
              </a:lvl1pPr>
            </a:lstStyle>
            <a:p>
              <a:r>
                <a:rPr lang="en-IN" sz="7000" b="0" dirty="0" err="1"/>
                <a:t>प्रतिबंध</a:t>
              </a:r>
              <a:r>
                <a:rPr lang="en-GB" sz="7000" b="0" dirty="0"/>
                <a:t>:</a:t>
              </a:r>
              <a:r>
                <a:rPr lang="hi-IN" sz="7000" b="0" dirty="0"/>
                <a:t> शारीरिक अंतर राखणे</a:t>
              </a:r>
              <a:endParaRPr lang="en-IN" sz="7000" b="0" dirty="0"/>
            </a:p>
          </p:txBody>
        </p:sp>
      </p:grpSp>
      <p:grpSp>
        <p:nvGrpSpPr>
          <p:cNvPr id="2" name="Group 1">
            <a:extLst>
              <a:ext uri="{FF2B5EF4-FFF2-40B4-BE49-F238E27FC236}">
                <a16:creationId xmlns:a16="http://schemas.microsoft.com/office/drawing/2014/main" id="{CC48F4C7-BEDB-AA4B-AE0E-9D39E2C31947}"/>
              </a:ext>
            </a:extLst>
          </p:cNvPr>
          <p:cNvGrpSpPr/>
          <p:nvPr/>
        </p:nvGrpSpPr>
        <p:grpSpPr>
          <a:xfrm>
            <a:off x="2195288" y="3523446"/>
            <a:ext cx="19442690" cy="3711189"/>
            <a:chOff x="2195289" y="3507790"/>
            <a:chExt cx="19442690" cy="3711189"/>
          </a:xfrm>
        </p:grpSpPr>
        <p:sp>
          <p:nvSpPr>
            <p:cNvPr id="429" name="Rounded Rectangle"/>
            <p:cNvSpPr/>
            <p:nvPr/>
          </p:nvSpPr>
          <p:spPr>
            <a:xfrm>
              <a:off x="2195289" y="3507790"/>
              <a:ext cx="19442690" cy="3711189"/>
            </a:xfrm>
            <a:prstGeom prst="roundRect">
              <a:avLst>
                <a:gd name="adj" fmla="val 5678"/>
              </a:avLst>
            </a:prstGeom>
            <a:solidFill>
              <a:srgbClr val="FABE3B"/>
            </a:solidFill>
            <a:ln w="12700" cap="flat">
              <a:noFill/>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defRPr sz="3200">
                  <a:solidFill>
                    <a:srgbClr val="FFFFFF"/>
                  </a:solidFill>
                </a:defRPr>
              </a:lvl1pPr>
            </a:lstStyle>
            <a:p>
              <a:endParaRPr b="0" dirty="0">
                <a:latin typeface="Arial" panose="020B0604020202020204" pitchFamily="34" charset="0"/>
                <a:cs typeface="Arial" panose="020B0604020202020204" pitchFamily="34" charset="0"/>
              </a:endParaRPr>
            </a:p>
          </p:txBody>
        </p:sp>
        <p:sp>
          <p:nvSpPr>
            <p:cNvPr id="431" name="DO"/>
            <p:cNvSpPr txBox="1"/>
            <p:nvPr/>
          </p:nvSpPr>
          <p:spPr>
            <a:xfrm>
              <a:off x="3270291" y="4718522"/>
              <a:ext cx="2269852" cy="13336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0">
                  <a:solidFill>
                    <a:srgbClr val="228B22"/>
                  </a:solidFill>
                </a:defRPr>
              </a:lvl1pPr>
            </a:lstStyle>
            <a:p>
              <a:r>
                <a:rPr lang="en-IN" sz="8000" b="0" dirty="0" err="1">
                  <a:solidFill>
                    <a:schemeClr val="tx1"/>
                  </a:solidFill>
                </a:rPr>
                <a:t>करावे</a:t>
              </a:r>
              <a:endParaRPr lang="en-IN" sz="8000" b="0" dirty="0">
                <a:solidFill>
                  <a:schemeClr val="tx1"/>
                </a:solidFill>
              </a:endParaRPr>
            </a:p>
          </p:txBody>
        </p:sp>
      </p:grpSp>
      <p:pic>
        <p:nvPicPr>
          <p:cNvPr id="432" name="Image" descr="Image"/>
          <p:cNvPicPr>
            <a:picLocks noChangeAspect="1"/>
          </p:cNvPicPr>
          <p:nvPr/>
        </p:nvPicPr>
        <p:blipFill>
          <a:blip r:embed="rId7"/>
          <a:stretch>
            <a:fillRect/>
          </a:stretch>
        </p:blipFill>
        <p:spPr>
          <a:xfrm>
            <a:off x="16117345" y="3690450"/>
            <a:ext cx="4362465" cy="3421156"/>
          </a:xfrm>
          <a:prstGeom prst="rect">
            <a:avLst/>
          </a:prstGeom>
          <a:ln w="12700" cap="flat">
            <a:noFill/>
            <a:miter lim="400000"/>
          </a:ln>
          <a:effectLst>
            <a:outerShdw blurRad="63500" dist="25400" dir="5400000" rotWithShape="0">
              <a:srgbClr val="000000">
                <a:alpha val="50000"/>
              </a:srgbClr>
            </a:outerShdw>
          </a:effectLst>
        </p:spPr>
      </p:pic>
      <p:grpSp>
        <p:nvGrpSpPr>
          <p:cNvPr id="3" name="Group 2">
            <a:extLst>
              <a:ext uri="{FF2B5EF4-FFF2-40B4-BE49-F238E27FC236}">
                <a16:creationId xmlns:a16="http://schemas.microsoft.com/office/drawing/2014/main" id="{61C90268-4851-6248-BE9E-8BB00052E774}"/>
              </a:ext>
            </a:extLst>
          </p:cNvPr>
          <p:cNvGrpSpPr/>
          <p:nvPr/>
        </p:nvGrpSpPr>
        <p:grpSpPr>
          <a:xfrm>
            <a:off x="1168128" y="7500911"/>
            <a:ext cx="22047743" cy="4263185"/>
            <a:chOff x="1168129" y="7545216"/>
            <a:chExt cx="22047743" cy="4263185"/>
          </a:xfrm>
          <a:solidFill>
            <a:schemeClr val="accent1">
              <a:lumMod val="20000"/>
              <a:lumOff val="80000"/>
            </a:schemeClr>
          </a:solidFill>
        </p:grpSpPr>
        <p:sp>
          <p:nvSpPr>
            <p:cNvPr id="434" name="Rounded Rectangle"/>
            <p:cNvSpPr/>
            <p:nvPr/>
          </p:nvSpPr>
          <p:spPr>
            <a:xfrm>
              <a:off x="1168129" y="7545216"/>
              <a:ext cx="22047743" cy="4263185"/>
            </a:xfrm>
            <a:prstGeom prst="roundRect">
              <a:avLst>
                <a:gd name="adj" fmla="val 4943"/>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36" name="DON’T"/>
            <p:cNvSpPr txBox="1"/>
            <p:nvPr/>
          </p:nvSpPr>
          <p:spPr>
            <a:xfrm>
              <a:off x="1174579" y="8924094"/>
              <a:ext cx="5440566" cy="1333698"/>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15000">
                  <a:solidFill>
                    <a:schemeClr val="accent5">
                      <a:hueOff val="-82419"/>
                      <a:satOff val="-9513"/>
                      <a:lumOff val="-16343"/>
                    </a:schemeClr>
                  </a:solidFill>
                </a:defRPr>
              </a:lvl1pPr>
            </a:lstStyle>
            <a:p>
              <a:r>
                <a:rPr lang="en-IN" sz="8000" b="0" dirty="0" err="1">
                  <a:solidFill>
                    <a:schemeClr val="tx1"/>
                  </a:solidFill>
                </a:rPr>
                <a:t>करू</a:t>
              </a:r>
              <a:r>
                <a:rPr lang="en-IN" sz="8000" b="0" dirty="0">
                  <a:solidFill>
                    <a:schemeClr val="tx1"/>
                  </a:solidFill>
                </a:rPr>
                <a:t> </a:t>
              </a:r>
              <a:r>
                <a:rPr lang="en-IN" sz="8000" b="0" dirty="0" err="1">
                  <a:solidFill>
                    <a:schemeClr val="tx1"/>
                  </a:solidFill>
                </a:rPr>
                <a:t>नये</a:t>
              </a:r>
              <a:endParaRPr lang="en-IN" sz="8000" b="0" dirty="0">
                <a:solidFill>
                  <a:schemeClr val="tx1"/>
                </a:solidFill>
              </a:endParaRPr>
            </a:p>
          </p:txBody>
        </p:sp>
      </p:grpSp>
      <p:pic>
        <p:nvPicPr>
          <p:cNvPr id="437" name="Image" descr="Image"/>
          <p:cNvPicPr>
            <a:picLocks noChangeAspect="1"/>
          </p:cNvPicPr>
          <p:nvPr/>
        </p:nvPicPr>
        <p:blipFill>
          <a:blip r:embed="rId8"/>
          <a:stretch>
            <a:fillRect/>
          </a:stretch>
        </p:blipFill>
        <p:spPr>
          <a:xfrm>
            <a:off x="18612298" y="8201891"/>
            <a:ext cx="4130778" cy="3125114"/>
          </a:xfrm>
          <a:prstGeom prst="rect">
            <a:avLst/>
          </a:prstGeom>
          <a:ln w="12700" cap="flat">
            <a:noFill/>
            <a:miter lim="400000"/>
          </a:ln>
          <a:effectLst/>
        </p:spPr>
      </p:pic>
      <p:sp>
        <p:nvSpPr>
          <p:cNvPr id="435" name="touch your eyes, nose, and mouth with unwashed hands.…"/>
          <p:cNvSpPr txBox="1"/>
          <p:nvPr/>
        </p:nvSpPr>
        <p:spPr>
          <a:xfrm>
            <a:off x="6459696" y="8015894"/>
            <a:ext cx="11464605" cy="33342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marL="457200" lvl="0" indent="-457200" algn="l">
              <a:buFont typeface="Arial" panose="020B0604020202020204" pitchFamily="34" charset="0"/>
              <a:buChar char="•"/>
            </a:pPr>
            <a:r>
              <a:rPr lang="en-IN" sz="3500" b="0" dirty="0" err="1"/>
              <a:t>लोक</a:t>
            </a:r>
            <a:r>
              <a:rPr lang="en-IN" sz="3500" b="0" dirty="0"/>
              <a:t> </a:t>
            </a:r>
            <a:r>
              <a:rPr lang="en-IN" sz="3500" b="0" dirty="0" err="1"/>
              <a:t>एकत्र</a:t>
            </a:r>
            <a:r>
              <a:rPr lang="en-IN" sz="3500" b="0" dirty="0"/>
              <a:t> </a:t>
            </a:r>
            <a:r>
              <a:rPr lang="en-IN" sz="3500" b="0" dirty="0" err="1"/>
              <a:t>येतील</a:t>
            </a:r>
            <a:r>
              <a:rPr lang="en-IN" sz="3500" b="0" dirty="0"/>
              <a:t> </a:t>
            </a:r>
            <a:r>
              <a:rPr lang="en-IN" sz="3500" b="0" dirty="0" err="1"/>
              <a:t>असे</a:t>
            </a:r>
            <a:r>
              <a:rPr lang="en-IN" sz="3500" b="0" dirty="0"/>
              <a:t> </a:t>
            </a:r>
            <a:r>
              <a:rPr lang="en-IN" sz="3500" b="0" dirty="0" err="1"/>
              <a:t>समारंभ</a:t>
            </a:r>
            <a:r>
              <a:rPr lang="en-IN" sz="3500" b="0" dirty="0"/>
              <a:t> </a:t>
            </a:r>
            <a:r>
              <a:rPr lang="en-IN" sz="3500" b="0" dirty="0" err="1"/>
              <a:t>करू</a:t>
            </a:r>
            <a:r>
              <a:rPr lang="en-IN" sz="3500" b="0" dirty="0"/>
              <a:t> </a:t>
            </a:r>
            <a:r>
              <a:rPr lang="en-IN" sz="3500" b="0" dirty="0" err="1"/>
              <a:t>नका</a:t>
            </a:r>
            <a:r>
              <a:rPr lang="en-IN" sz="3500" b="0" dirty="0"/>
              <a:t> (</a:t>
            </a:r>
            <a:r>
              <a:rPr lang="en-IN" sz="3500" b="0" dirty="0" err="1"/>
              <a:t>यामध्ये</a:t>
            </a:r>
            <a:r>
              <a:rPr lang="en-IN" sz="3500" b="0" dirty="0"/>
              <a:t> </a:t>
            </a:r>
            <a:r>
              <a:rPr lang="en-IN" sz="3500" b="0" dirty="0" err="1"/>
              <a:t>तीन-चार</a:t>
            </a:r>
            <a:r>
              <a:rPr lang="en-IN" sz="3500" b="0" dirty="0"/>
              <a:t> </a:t>
            </a:r>
            <a:r>
              <a:rPr lang="en-IN" sz="3500" b="0" dirty="0" err="1"/>
              <a:t>मित्रांनी</a:t>
            </a:r>
            <a:r>
              <a:rPr lang="en-IN" sz="3500" b="0" dirty="0"/>
              <a:t> </a:t>
            </a:r>
            <a:r>
              <a:rPr lang="en-IN" sz="3500" b="0" dirty="0" err="1"/>
              <a:t>नाक्यावर</a:t>
            </a:r>
            <a:r>
              <a:rPr lang="en-IN" sz="3500" b="0" dirty="0"/>
              <a:t> </a:t>
            </a:r>
            <a:r>
              <a:rPr lang="en-IN" sz="3500" b="0" dirty="0" err="1"/>
              <a:t>उभे</a:t>
            </a:r>
            <a:r>
              <a:rPr lang="en-IN" sz="3500" b="0" dirty="0"/>
              <a:t> </a:t>
            </a:r>
            <a:r>
              <a:rPr lang="en-IN" sz="3500" b="0" dirty="0" err="1"/>
              <a:t>राहणे</a:t>
            </a:r>
            <a:r>
              <a:rPr lang="en-IN" sz="3500" b="0" dirty="0"/>
              <a:t> </a:t>
            </a:r>
            <a:r>
              <a:rPr lang="en-IN" sz="3500" b="0" dirty="0" err="1"/>
              <a:t>वा</a:t>
            </a:r>
            <a:r>
              <a:rPr lang="en-IN" sz="3500" b="0" dirty="0"/>
              <a:t> </a:t>
            </a:r>
            <a:r>
              <a:rPr lang="en-IN" sz="3500" b="0" dirty="0" err="1"/>
              <a:t>संध्याकाळी</a:t>
            </a:r>
            <a:r>
              <a:rPr lang="en-IN" sz="3500" b="0" dirty="0"/>
              <a:t> </a:t>
            </a:r>
            <a:r>
              <a:rPr lang="en-IN" sz="3500" b="0" dirty="0" err="1"/>
              <a:t>चावडीवर</a:t>
            </a:r>
            <a:r>
              <a:rPr lang="en-IN" sz="3500" b="0" dirty="0"/>
              <a:t> </a:t>
            </a:r>
            <a:r>
              <a:rPr lang="en-IN" sz="3500" b="0" dirty="0" err="1"/>
              <a:t>गप्पा</a:t>
            </a:r>
            <a:r>
              <a:rPr lang="en-IN" sz="3500" b="0" dirty="0"/>
              <a:t> </a:t>
            </a:r>
            <a:r>
              <a:rPr lang="en-IN" sz="3500" b="0" dirty="0" err="1"/>
              <a:t>मारणे</a:t>
            </a:r>
            <a:r>
              <a:rPr lang="en-IN" sz="3500" b="0" dirty="0"/>
              <a:t> </a:t>
            </a:r>
            <a:r>
              <a:rPr lang="en-IN" sz="3500" b="0" dirty="0" err="1"/>
              <a:t>याचादेखील</a:t>
            </a:r>
            <a:r>
              <a:rPr lang="en-IN" sz="3500" b="0" dirty="0"/>
              <a:t> </a:t>
            </a:r>
            <a:r>
              <a:rPr lang="en-IN" sz="3500" b="0" dirty="0" err="1"/>
              <a:t>समावेश</a:t>
            </a:r>
            <a:r>
              <a:rPr lang="en-IN" sz="3500" b="0" dirty="0"/>
              <a:t> </a:t>
            </a:r>
            <a:r>
              <a:rPr lang="en-IN" sz="3500" b="0" dirty="0" err="1"/>
              <a:t>आहे</a:t>
            </a:r>
            <a:r>
              <a:rPr lang="en-IN" sz="3500" b="0" dirty="0"/>
              <a:t>)</a:t>
            </a:r>
          </a:p>
          <a:p>
            <a:pPr marL="457200" lvl="0" indent="-457200" algn="l">
              <a:buFont typeface="Arial" panose="020B0604020202020204" pitchFamily="34" charset="0"/>
              <a:buChar char="•"/>
            </a:pPr>
            <a:r>
              <a:rPr lang="en-IN" sz="3500" b="0" dirty="0" err="1"/>
              <a:t>बाजार</a:t>
            </a:r>
            <a:r>
              <a:rPr lang="en-IN" sz="3500" b="0" dirty="0"/>
              <a:t>, </a:t>
            </a:r>
            <a:r>
              <a:rPr lang="en-IN" sz="3500" b="0" dirty="0" err="1"/>
              <a:t>दुकाने</a:t>
            </a:r>
            <a:r>
              <a:rPr lang="en-IN" sz="3500" b="0" dirty="0"/>
              <a:t>, </a:t>
            </a:r>
            <a:r>
              <a:rPr lang="en-IN" sz="3500" b="0" dirty="0" err="1"/>
              <a:t>जत्रा</a:t>
            </a:r>
            <a:r>
              <a:rPr lang="en-IN" sz="3500" b="0" dirty="0"/>
              <a:t>, </a:t>
            </a:r>
            <a:r>
              <a:rPr lang="en-IN" sz="3500" b="0" dirty="0" err="1"/>
              <a:t>मेजवान्या</a:t>
            </a:r>
            <a:r>
              <a:rPr lang="en-IN" sz="3500" b="0" dirty="0"/>
              <a:t> </a:t>
            </a:r>
            <a:r>
              <a:rPr lang="en-IN" sz="3500" b="0" dirty="0" err="1"/>
              <a:t>यासारख्या</a:t>
            </a:r>
            <a:r>
              <a:rPr lang="en-IN" sz="3500" b="0" dirty="0"/>
              <a:t> </a:t>
            </a:r>
            <a:r>
              <a:rPr lang="en-IN" sz="3500" b="0" dirty="0" err="1"/>
              <a:t>गर्दीच्या</a:t>
            </a:r>
            <a:r>
              <a:rPr lang="en-IN" sz="3500" b="0" dirty="0"/>
              <a:t> </a:t>
            </a:r>
            <a:r>
              <a:rPr lang="en-IN" sz="3500" b="0" dirty="0" err="1"/>
              <a:t>ठिकाणी</a:t>
            </a:r>
            <a:r>
              <a:rPr lang="en-IN" sz="3500" b="0" dirty="0"/>
              <a:t> </a:t>
            </a:r>
            <a:r>
              <a:rPr lang="en-IN" sz="3500" b="0" dirty="0" err="1"/>
              <a:t>जाऊ</a:t>
            </a:r>
            <a:r>
              <a:rPr lang="en-IN" sz="3500" b="0" dirty="0"/>
              <a:t> </a:t>
            </a:r>
            <a:r>
              <a:rPr lang="en-IN" sz="3500" b="0" dirty="0" err="1"/>
              <a:t>नका</a:t>
            </a:r>
            <a:endParaRPr lang="en-IN" sz="3500" b="0" dirty="0"/>
          </a:p>
          <a:p>
            <a:pPr marL="457200" lvl="0" indent="-457200" algn="l">
              <a:buFont typeface="Arial" panose="020B0604020202020204" pitchFamily="34" charset="0"/>
              <a:buChar char="•"/>
            </a:pPr>
            <a:r>
              <a:rPr lang="en-IN" sz="3500" b="0" dirty="0" err="1"/>
              <a:t>सार्वजनिक</a:t>
            </a:r>
            <a:r>
              <a:rPr lang="en-IN" sz="3500" b="0" dirty="0"/>
              <a:t> </a:t>
            </a:r>
            <a:r>
              <a:rPr lang="en-IN" sz="3500" b="0" dirty="0" err="1"/>
              <a:t>वाहतूक</a:t>
            </a:r>
            <a:r>
              <a:rPr lang="en-IN" sz="3500" b="0" dirty="0"/>
              <a:t> </a:t>
            </a:r>
            <a:r>
              <a:rPr lang="en-IN" sz="3500" b="0" dirty="0" err="1"/>
              <a:t>व्यवस्थेचा</a:t>
            </a:r>
            <a:r>
              <a:rPr lang="en-IN" sz="3500" b="0" dirty="0"/>
              <a:t> </a:t>
            </a:r>
            <a:r>
              <a:rPr lang="en-IN" sz="3500" b="0" dirty="0" err="1"/>
              <a:t>वापर</a:t>
            </a:r>
            <a:r>
              <a:rPr lang="en-IN" sz="3500" b="0" dirty="0"/>
              <a:t> </a:t>
            </a:r>
            <a:r>
              <a:rPr lang="en-IN" sz="3500" b="0" dirty="0" err="1"/>
              <a:t>करू</a:t>
            </a:r>
            <a:r>
              <a:rPr lang="en-IN" sz="3500" b="0" dirty="0"/>
              <a:t> </a:t>
            </a:r>
            <a:r>
              <a:rPr lang="en-IN" sz="3500" b="0" dirty="0" err="1"/>
              <a:t>नका</a:t>
            </a:r>
            <a:endParaRPr lang="en-IN" sz="3500" b="0" dirty="0"/>
          </a:p>
        </p:txBody>
      </p:sp>
      <p:sp>
        <p:nvSpPr>
          <p:cNvPr id="5" name="Rectangle 4">
            <a:extLst>
              <a:ext uri="{FF2B5EF4-FFF2-40B4-BE49-F238E27FC236}">
                <a16:creationId xmlns:a16="http://schemas.microsoft.com/office/drawing/2014/main" id="{2FD0B4FF-DD8E-2643-B323-DEF327CECDED}"/>
              </a:ext>
            </a:extLst>
          </p:cNvPr>
          <p:cNvSpPr/>
          <p:nvPr/>
        </p:nvSpPr>
        <p:spPr>
          <a:xfrm>
            <a:off x="6615144" y="4277643"/>
            <a:ext cx="9502201" cy="2246769"/>
          </a:xfrm>
          <a:prstGeom prst="rect">
            <a:avLst/>
          </a:prstGeom>
        </p:spPr>
        <p:txBody>
          <a:bodyPr wrap="square">
            <a:spAutoFit/>
          </a:bodyPr>
          <a:lstStyle/>
          <a:p>
            <a:pPr marL="457200" lvl="0" indent="-457200" algn="l">
              <a:buFont typeface="Arial" panose="020B0604020202020204" pitchFamily="34" charset="0"/>
              <a:buChar char="•"/>
            </a:pPr>
            <a:r>
              <a:rPr lang="en-IN" sz="3500" b="0" dirty="0" err="1"/>
              <a:t>बाहेर</a:t>
            </a:r>
            <a:r>
              <a:rPr lang="en-IN" sz="3500" b="0" dirty="0"/>
              <a:t> </a:t>
            </a:r>
            <a:r>
              <a:rPr lang="en-IN" sz="3500" b="0" dirty="0" err="1"/>
              <a:t>जाण्याची</a:t>
            </a:r>
            <a:r>
              <a:rPr lang="en-IN" sz="3500" b="0" dirty="0"/>
              <a:t> </a:t>
            </a:r>
            <a:r>
              <a:rPr lang="en-IN" sz="3500" b="0" dirty="0" err="1"/>
              <a:t>अजिबात</a:t>
            </a:r>
            <a:r>
              <a:rPr lang="en-IN" sz="3500" b="0" dirty="0"/>
              <a:t> </a:t>
            </a:r>
            <a:r>
              <a:rPr lang="en-IN" sz="3500" b="0" dirty="0" err="1"/>
              <a:t>आवश्यकता</a:t>
            </a:r>
            <a:r>
              <a:rPr lang="en-IN" sz="3500" b="0" dirty="0"/>
              <a:t> </a:t>
            </a:r>
            <a:r>
              <a:rPr lang="en-IN" sz="3500" b="0" dirty="0" err="1"/>
              <a:t>नसेल</a:t>
            </a:r>
            <a:r>
              <a:rPr lang="en-IN" sz="3500" b="0" dirty="0"/>
              <a:t> </a:t>
            </a:r>
            <a:r>
              <a:rPr lang="en-IN" sz="3500" b="0" dirty="0" err="1"/>
              <a:t>तर</a:t>
            </a:r>
            <a:r>
              <a:rPr lang="en-IN" sz="3500" b="0" dirty="0"/>
              <a:t> </a:t>
            </a:r>
            <a:r>
              <a:rPr lang="en-IN" sz="3500" b="0" dirty="0" err="1"/>
              <a:t>घरीच</a:t>
            </a:r>
            <a:r>
              <a:rPr lang="en-IN" sz="3500" b="0" dirty="0"/>
              <a:t> </a:t>
            </a:r>
            <a:r>
              <a:rPr lang="en-IN" sz="3500" b="0" dirty="0" err="1"/>
              <a:t>राहा</a:t>
            </a:r>
            <a:endParaRPr lang="en-IN" sz="3500" b="0" dirty="0"/>
          </a:p>
          <a:p>
            <a:pPr marL="457200" lvl="0" indent="-457200" algn="l">
              <a:buFont typeface="Arial" panose="020B0604020202020204" pitchFamily="34" charset="0"/>
              <a:buChar char="•"/>
            </a:pPr>
            <a:r>
              <a:rPr lang="en-IN" sz="3500" b="0" dirty="0" err="1"/>
              <a:t>तुम्ही</a:t>
            </a:r>
            <a:r>
              <a:rPr lang="en-IN" sz="3500" b="0" dirty="0"/>
              <a:t> </a:t>
            </a:r>
            <a:r>
              <a:rPr lang="en-IN" sz="3500" b="0" dirty="0" err="1"/>
              <a:t>आणि</a:t>
            </a:r>
            <a:r>
              <a:rPr lang="en-IN" sz="3500" b="0" dirty="0"/>
              <a:t> </a:t>
            </a:r>
            <a:r>
              <a:rPr lang="en-IN" sz="3500" b="0" dirty="0" err="1"/>
              <a:t>दुसरी</a:t>
            </a:r>
            <a:r>
              <a:rPr lang="en-IN" sz="3500" b="0" dirty="0"/>
              <a:t> </a:t>
            </a:r>
            <a:r>
              <a:rPr lang="en-IN" sz="3500" b="0" dirty="0" err="1"/>
              <a:t>व्यक्ती</a:t>
            </a:r>
            <a:r>
              <a:rPr lang="en-IN" sz="3500" b="0" dirty="0"/>
              <a:t> </a:t>
            </a:r>
            <a:r>
              <a:rPr lang="en-IN" sz="3500" b="0" dirty="0" err="1"/>
              <a:t>यांच्यामध्ये</a:t>
            </a:r>
            <a:r>
              <a:rPr lang="en-IN" sz="3500" b="0" dirty="0"/>
              <a:t> </a:t>
            </a:r>
            <a:r>
              <a:rPr lang="en-IN" sz="3500" b="0" dirty="0" err="1"/>
              <a:t>किमान</a:t>
            </a:r>
            <a:r>
              <a:rPr lang="en-IN" sz="3500" b="0" dirty="0"/>
              <a:t> १ </a:t>
            </a:r>
            <a:r>
              <a:rPr lang="en-IN" sz="3500" b="0" dirty="0" err="1"/>
              <a:t>मीटरचे</a:t>
            </a:r>
            <a:r>
              <a:rPr lang="en-IN" sz="3500" b="0" dirty="0"/>
              <a:t> </a:t>
            </a:r>
            <a:r>
              <a:rPr lang="en-IN" sz="3500" b="0" dirty="0" err="1"/>
              <a:t>अंतर</a:t>
            </a:r>
            <a:r>
              <a:rPr lang="en-IN" sz="3500" b="0" dirty="0"/>
              <a:t> </a:t>
            </a:r>
            <a:r>
              <a:rPr lang="en-IN" sz="3500" b="0" dirty="0" err="1"/>
              <a:t>राखा</a:t>
            </a:r>
            <a:r>
              <a:rPr lang="en-IN" sz="3500" b="0" dirty="0"/>
              <a:t>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28"/>
                                        </p:tgtEl>
                                        <p:attrNameLst>
                                          <p:attrName>style.visibility</p:attrName>
                                        </p:attrNameLst>
                                      </p:cBhvr>
                                      <p:to>
                                        <p:strVal val="visible"/>
                                      </p:to>
                                    </p:set>
                                    <p:animEffect transition="in" filter="dissolve">
                                      <p:cBhvr>
                                        <p:cTn id="7" dur="500"/>
                                        <p:tgtEl>
                                          <p:spTgt spid="4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2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dissolve">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dissolve">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432"/>
                                        </p:tgtEl>
                                        <p:attrNameLst>
                                          <p:attrName>style.visibility</p:attrName>
                                        </p:attrNameLst>
                                      </p:cBhvr>
                                      <p:to>
                                        <p:strVal val="visible"/>
                                      </p:to>
                                    </p:set>
                                    <p:animEffect transition="in" filter="dissolve">
                                      <p:cBhvr>
                                        <p:cTn id="34" dur="500"/>
                                        <p:tgtEl>
                                          <p:spTgt spid="43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35">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35">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35">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437"/>
                                        </p:tgtEl>
                                        <p:attrNameLst>
                                          <p:attrName>style.visibility</p:attrName>
                                        </p:attrNameLst>
                                      </p:cBhvr>
                                      <p:to>
                                        <p:strVal val="visible"/>
                                      </p:to>
                                    </p:set>
                                    <p:animEffect transition="in" filter="dissolve">
                                      <p:cBhvr>
                                        <p:cTn id="55" dur="500"/>
                                        <p:tgtEl>
                                          <p:spTgt spid="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5" name="Group"/>
          <p:cNvGrpSpPr/>
          <p:nvPr/>
        </p:nvGrpSpPr>
        <p:grpSpPr>
          <a:xfrm>
            <a:off x="300010" y="12315300"/>
            <a:ext cx="4601210" cy="995767"/>
            <a:chOff x="0" y="0"/>
            <a:chExt cx="4601208" cy="995765"/>
          </a:xfrm>
        </p:grpSpPr>
        <p:pic>
          <p:nvPicPr>
            <p:cNvPr id="440"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441"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442"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443"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444"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448" name="Group"/>
          <p:cNvGrpSpPr/>
          <p:nvPr/>
        </p:nvGrpSpPr>
        <p:grpSpPr>
          <a:xfrm>
            <a:off x="5413144" y="359990"/>
            <a:ext cx="13557713" cy="1297968"/>
            <a:chOff x="0" y="0"/>
            <a:chExt cx="13557711" cy="1297966"/>
          </a:xfrm>
        </p:grpSpPr>
        <p:sp>
          <p:nvSpPr>
            <p:cNvPr id="446" name="Rounded Rectangle"/>
            <p:cNvSpPr/>
            <p:nvPr/>
          </p:nvSpPr>
          <p:spPr>
            <a:xfrm>
              <a:off x="0" y="0"/>
              <a:ext cx="13557711"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447" name="WHAT ARE WE GOING TO LEARN?"/>
            <p:cNvSpPr txBox="1"/>
            <p:nvPr/>
          </p:nvSpPr>
          <p:spPr>
            <a:xfrm>
              <a:off x="602487" y="59078"/>
              <a:ext cx="12352739" cy="11798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5000">
                  <a:solidFill>
                    <a:srgbClr val="002135"/>
                  </a:solidFill>
                </a:defRPr>
              </a:lvl1pPr>
            </a:lstStyle>
            <a:p>
              <a:r>
                <a:rPr lang="en-IN" sz="7000" b="0" dirty="0" err="1"/>
                <a:t>प्रतिबंध</a:t>
              </a:r>
              <a:r>
                <a:rPr lang="en-GB" sz="7000" b="0" dirty="0"/>
                <a:t>: </a:t>
              </a:r>
              <a:r>
                <a:rPr lang="en-IN" sz="7000" b="0" dirty="0" err="1"/>
                <a:t>अधिक</a:t>
              </a:r>
              <a:r>
                <a:rPr lang="en-IN" sz="7000" b="0" dirty="0"/>
                <a:t> </a:t>
              </a:r>
              <a:r>
                <a:rPr lang="en-IN" sz="7000" b="0" dirty="0" err="1"/>
                <a:t>जोखम</a:t>
              </a:r>
              <a:r>
                <a:rPr lang="en-IN" sz="7000" b="0" dirty="0"/>
                <a:t> </a:t>
              </a:r>
              <a:r>
                <a:rPr lang="en-IN" sz="7000" b="0" dirty="0" err="1"/>
                <a:t>असलेले</a:t>
              </a:r>
              <a:r>
                <a:rPr lang="en-IN" sz="7000" b="0" dirty="0"/>
                <a:t> </a:t>
              </a:r>
              <a:r>
                <a:rPr lang="en-IN" sz="7000" b="0" dirty="0" err="1"/>
                <a:t>गट</a:t>
              </a:r>
              <a:endParaRPr lang="en-IN" sz="7000" b="0" dirty="0"/>
            </a:p>
          </p:txBody>
        </p:sp>
      </p:grpSp>
      <p:sp>
        <p:nvSpPr>
          <p:cNvPr id="449" name="High Risk Groups are people who are at higher risk from severe illness if they get COVID-19.…"/>
          <p:cNvSpPr txBox="1"/>
          <p:nvPr/>
        </p:nvSpPr>
        <p:spPr>
          <a:xfrm>
            <a:off x="3042337" y="1746535"/>
            <a:ext cx="17598772"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rPr lang="en-IN" sz="4000" b="0" dirty="0" err="1">
                <a:solidFill>
                  <a:schemeClr val="bg1"/>
                </a:solidFill>
              </a:rPr>
              <a:t>अधिक</a:t>
            </a:r>
            <a:r>
              <a:rPr lang="en-IN" sz="4000" b="0" dirty="0">
                <a:solidFill>
                  <a:schemeClr val="bg1"/>
                </a:solidFill>
              </a:rPr>
              <a:t> </a:t>
            </a:r>
            <a:r>
              <a:rPr lang="en-IN" sz="4000" b="0" dirty="0" err="1">
                <a:solidFill>
                  <a:schemeClr val="bg1"/>
                </a:solidFill>
              </a:rPr>
              <a:t>जोखीमचे</a:t>
            </a:r>
            <a:r>
              <a:rPr lang="en-IN" sz="4000" b="0" dirty="0">
                <a:solidFill>
                  <a:schemeClr val="bg1"/>
                </a:solidFill>
              </a:rPr>
              <a:t> </a:t>
            </a:r>
            <a:r>
              <a:rPr lang="en-IN" sz="4000" b="0" dirty="0" err="1">
                <a:solidFill>
                  <a:schemeClr val="bg1"/>
                </a:solidFill>
              </a:rPr>
              <a:t>समुदाय</a:t>
            </a:r>
            <a:r>
              <a:rPr lang="en-IN" sz="4000" b="0" dirty="0">
                <a:solidFill>
                  <a:schemeClr val="bg1"/>
                </a:solidFill>
              </a:rPr>
              <a:t> </a:t>
            </a:r>
            <a:r>
              <a:rPr lang="en-IN" sz="4000" b="0" dirty="0" err="1">
                <a:solidFill>
                  <a:schemeClr val="bg1"/>
                </a:solidFill>
              </a:rPr>
              <a:t>म्हणजे</a:t>
            </a:r>
            <a:r>
              <a:rPr lang="en-IN" sz="4000" b="0" dirty="0">
                <a:solidFill>
                  <a:schemeClr val="bg1"/>
                </a:solidFill>
              </a:rPr>
              <a:t> </a:t>
            </a:r>
            <a:r>
              <a:rPr lang="en-IN" sz="4000" b="0" dirty="0" err="1">
                <a:solidFill>
                  <a:schemeClr val="bg1"/>
                </a:solidFill>
              </a:rPr>
              <a:t>असे</a:t>
            </a:r>
            <a:r>
              <a:rPr lang="en-IN" sz="4000" b="0" dirty="0">
                <a:solidFill>
                  <a:schemeClr val="bg1"/>
                </a:solidFill>
              </a:rPr>
              <a:t> </a:t>
            </a:r>
            <a:r>
              <a:rPr lang="en-IN" sz="4000" b="0" dirty="0" err="1">
                <a:solidFill>
                  <a:schemeClr val="bg1"/>
                </a:solidFill>
              </a:rPr>
              <a:t>लोक</a:t>
            </a:r>
            <a:r>
              <a:rPr lang="en-IN" sz="4000" b="0" dirty="0">
                <a:solidFill>
                  <a:schemeClr val="bg1"/>
                </a:solidFill>
              </a:rPr>
              <a:t> </a:t>
            </a:r>
            <a:r>
              <a:rPr lang="en-IN" sz="4000" b="0" dirty="0" err="1">
                <a:solidFill>
                  <a:schemeClr val="bg1"/>
                </a:solidFill>
              </a:rPr>
              <a:t>ज्यांना</a:t>
            </a:r>
            <a:r>
              <a:rPr lang="en-IN" sz="4000" b="0" dirty="0">
                <a:solidFill>
                  <a:schemeClr val="bg1"/>
                </a:solidFill>
              </a:rPr>
              <a:t> </a:t>
            </a:r>
            <a:r>
              <a:rPr lang="en-US" sz="4000" b="0" dirty="0">
                <a:solidFill>
                  <a:schemeClr val="bg1"/>
                </a:solidFill>
                <a:latin typeface="Times New Roman" pitchFamily="18" charset="0"/>
                <a:cs typeface="Times New Roman" pitchFamily="18" charset="0"/>
              </a:rPr>
              <a:t>COVID-19</a:t>
            </a:r>
            <a:r>
              <a:rPr lang="en-IN" sz="4000" b="0" dirty="0">
                <a:solidFill>
                  <a:schemeClr val="bg1"/>
                </a:solidFill>
              </a:rPr>
              <a:t> </a:t>
            </a:r>
            <a:r>
              <a:rPr lang="en-IN" sz="4000" b="0" dirty="0" err="1">
                <a:solidFill>
                  <a:schemeClr val="bg1"/>
                </a:solidFill>
              </a:rPr>
              <a:t>ची</a:t>
            </a:r>
            <a:r>
              <a:rPr lang="en-IN" sz="4000" b="0" dirty="0">
                <a:solidFill>
                  <a:schemeClr val="bg1"/>
                </a:solidFill>
              </a:rPr>
              <a:t> </a:t>
            </a:r>
            <a:r>
              <a:rPr lang="en-IN" sz="4000" b="0" dirty="0" err="1">
                <a:solidFill>
                  <a:schemeClr val="bg1"/>
                </a:solidFill>
              </a:rPr>
              <a:t>बाधा</a:t>
            </a:r>
            <a:r>
              <a:rPr lang="en-IN" sz="4000" b="0" dirty="0">
                <a:solidFill>
                  <a:schemeClr val="bg1"/>
                </a:solidFill>
              </a:rPr>
              <a:t> </a:t>
            </a:r>
            <a:r>
              <a:rPr lang="en-IN" sz="4000" b="0" dirty="0" err="1">
                <a:solidFill>
                  <a:schemeClr val="bg1"/>
                </a:solidFill>
              </a:rPr>
              <a:t>झाली</a:t>
            </a:r>
            <a:r>
              <a:rPr lang="en-IN" sz="4000" b="0" dirty="0">
                <a:solidFill>
                  <a:schemeClr val="bg1"/>
                </a:solidFill>
              </a:rPr>
              <a:t> </a:t>
            </a:r>
            <a:r>
              <a:rPr lang="en-IN" sz="4000" b="0" dirty="0" err="1">
                <a:solidFill>
                  <a:schemeClr val="bg1"/>
                </a:solidFill>
              </a:rPr>
              <a:t>तर</a:t>
            </a:r>
            <a:r>
              <a:rPr lang="en-IN" sz="4000" b="0" dirty="0">
                <a:solidFill>
                  <a:schemeClr val="bg1"/>
                </a:solidFill>
              </a:rPr>
              <a:t> </a:t>
            </a:r>
            <a:r>
              <a:rPr lang="en-IN" sz="4000" b="0" dirty="0" err="1">
                <a:solidFill>
                  <a:schemeClr val="bg1"/>
                </a:solidFill>
              </a:rPr>
              <a:t>गंभीर</a:t>
            </a:r>
            <a:r>
              <a:rPr lang="en-IN" sz="4000" b="0" dirty="0">
                <a:solidFill>
                  <a:schemeClr val="bg1"/>
                </a:solidFill>
              </a:rPr>
              <a:t> </a:t>
            </a:r>
            <a:r>
              <a:rPr lang="en-IN" sz="4000" b="0" dirty="0" err="1">
                <a:solidFill>
                  <a:schemeClr val="bg1"/>
                </a:solidFill>
              </a:rPr>
              <a:t>आजार</a:t>
            </a:r>
            <a:r>
              <a:rPr lang="en-IN" sz="4000" b="0" dirty="0">
                <a:solidFill>
                  <a:schemeClr val="bg1"/>
                </a:solidFill>
              </a:rPr>
              <a:t> </a:t>
            </a:r>
            <a:r>
              <a:rPr lang="en-IN" sz="4000" b="0" dirty="0" err="1">
                <a:solidFill>
                  <a:schemeClr val="bg1"/>
                </a:solidFill>
              </a:rPr>
              <a:t>होण्याचा</a:t>
            </a:r>
            <a:r>
              <a:rPr lang="en-IN" sz="4000" b="0" dirty="0">
                <a:solidFill>
                  <a:schemeClr val="bg1"/>
                </a:solidFill>
              </a:rPr>
              <a:t> </a:t>
            </a:r>
            <a:r>
              <a:rPr lang="en-IN" sz="4000" b="0" dirty="0" err="1">
                <a:solidFill>
                  <a:schemeClr val="bg1"/>
                </a:solidFill>
              </a:rPr>
              <a:t>धोका</a:t>
            </a:r>
            <a:r>
              <a:rPr lang="en-IN" sz="4000" b="0" dirty="0">
                <a:solidFill>
                  <a:schemeClr val="bg1"/>
                </a:solidFill>
              </a:rPr>
              <a:t> </a:t>
            </a:r>
            <a:r>
              <a:rPr lang="en-IN" sz="4000" b="0" dirty="0" err="1">
                <a:solidFill>
                  <a:schemeClr val="bg1"/>
                </a:solidFill>
              </a:rPr>
              <a:t>मोठ्या</a:t>
            </a:r>
            <a:r>
              <a:rPr lang="en-IN" sz="4000" b="0" dirty="0">
                <a:solidFill>
                  <a:schemeClr val="bg1"/>
                </a:solidFill>
              </a:rPr>
              <a:t> </a:t>
            </a:r>
            <a:r>
              <a:rPr lang="en-IN" sz="4000" b="0" dirty="0" err="1">
                <a:solidFill>
                  <a:schemeClr val="bg1"/>
                </a:solidFill>
              </a:rPr>
              <a:t>प्रमाणात</a:t>
            </a:r>
            <a:r>
              <a:rPr lang="en-IN" sz="4000" b="0" dirty="0">
                <a:solidFill>
                  <a:schemeClr val="bg1"/>
                </a:solidFill>
              </a:rPr>
              <a:t> </a:t>
            </a:r>
            <a:r>
              <a:rPr lang="en-IN" sz="4000" b="0" dirty="0" err="1">
                <a:solidFill>
                  <a:schemeClr val="bg1"/>
                </a:solidFill>
              </a:rPr>
              <a:t>असतो</a:t>
            </a:r>
            <a:r>
              <a:rPr lang="en-IN" sz="4000" b="0" dirty="0">
                <a:solidFill>
                  <a:schemeClr val="bg1"/>
                </a:solidFill>
              </a:rPr>
              <a:t>. </a:t>
            </a:r>
            <a:r>
              <a:rPr lang="en-IN" sz="4000" b="0" dirty="0" err="1">
                <a:solidFill>
                  <a:schemeClr val="bg1"/>
                </a:solidFill>
              </a:rPr>
              <a:t>यामध्ये</a:t>
            </a:r>
            <a:r>
              <a:rPr lang="en-IN" sz="4000" b="0" dirty="0">
                <a:solidFill>
                  <a:schemeClr val="bg1"/>
                </a:solidFill>
              </a:rPr>
              <a:t> </a:t>
            </a:r>
            <a:r>
              <a:rPr lang="en-IN" sz="4000" b="0" dirty="0" err="1">
                <a:solidFill>
                  <a:schemeClr val="bg1"/>
                </a:solidFill>
              </a:rPr>
              <a:t>खालील</a:t>
            </a:r>
            <a:r>
              <a:rPr lang="en-IN" sz="4000" b="0" dirty="0">
                <a:solidFill>
                  <a:schemeClr val="bg1"/>
                </a:solidFill>
              </a:rPr>
              <a:t> </a:t>
            </a:r>
            <a:r>
              <a:rPr lang="en-IN" sz="4000" b="0" dirty="0" err="1">
                <a:solidFill>
                  <a:schemeClr val="bg1"/>
                </a:solidFill>
              </a:rPr>
              <a:t>व्यक्तींचा</a:t>
            </a:r>
            <a:r>
              <a:rPr lang="en-IN" sz="4000" b="0" dirty="0">
                <a:solidFill>
                  <a:schemeClr val="bg1"/>
                </a:solidFill>
              </a:rPr>
              <a:t> </a:t>
            </a:r>
            <a:r>
              <a:rPr lang="en-IN" sz="4000" b="0" dirty="0" err="1">
                <a:solidFill>
                  <a:schemeClr val="bg1"/>
                </a:solidFill>
              </a:rPr>
              <a:t>समावेश</a:t>
            </a:r>
            <a:r>
              <a:rPr lang="en-IN" sz="4000" b="0" dirty="0">
                <a:solidFill>
                  <a:schemeClr val="bg1"/>
                </a:solidFill>
              </a:rPr>
              <a:t> </a:t>
            </a:r>
            <a:r>
              <a:rPr lang="en-IN" sz="4000" b="0" dirty="0" err="1">
                <a:solidFill>
                  <a:schemeClr val="bg1"/>
                </a:solidFill>
              </a:rPr>
              <a:t>आहे</a:t>
            </a:r>
            <a:r>
              <a:rPr lang="en-IN" sz="4000" b="0" dirty="0">
                <a:solidFill>
                  <a:schemeClr val="bg1"/>
                </a:solidFill>
              </a:rPr>
              <a:t> </a:t>
            </a:r>
            <a:r>
              <a:rPr lang="en-US" sz="4000" b="0" dirty="0">
                <a:solidFill>
                  <a:schemeClr val="bg1"/>
                </a:solidFill>
              </a:rPr>
              <a:t>:</a:t>
            </a:r>
            <a:endParaRPr lang="en-IN" sz="4000" b="0" dirty="0">
              <a:solidFill>
                <a:schemeClr val="bg1"/>
              </a:solidFill>
            </a:endParaRPr>
          </a:p>
        </p:txBody>
      </p:sp>
      <p:sp>
        <p:nvSpPr>
          <p:cNvPr id="450" name="Rounded Rectangle"/>
          <p:cNvSpPr/>
          <p:nvPr/>
        </p:nvSpPr>
        <p:spPr>
          <a:xfrm>
            <a:off x="16290701" y="3770641"/>
            <a:ext cx="5570744" cy="8575577"/>
          </a:xfrm>
          <a:prstGeom prst="roundRect">
            <a:avLst>
              <a:gd name="adj" fmla="val 6861"/>
            </a:avLst>
          </a:prstGeom>
          <a:solidFill>
            <a:schemeClr val="accent1">
              <a:lumMod val="20000"/>
              <a:lumOff val="80000"/>
            </a:schemeClr>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51" name="PREGNANT WOMEN…"/>
          <p:cNvSpPr txBox="1"/>
          <p:nvPr/>
        </p:nvSpPr>
        <p:spPr>
          <a:xfrm>
            <a:off x="16659465" y="4149650"/>
            <a:ext cx="3769658" cy="56425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gn="l"/>
            <a:r>
              <a:rPr lang="en-IN" sz="4000" b="0" dirty="0" err="1"/>
              <a:t>गर्भवती</a:t>
            </a:r>
            <a:r>
              <a:rPr lang="en-IN" sz="4000" b="0" dirty="0"/>
              <a:t> </a:t>
            </a:r>
            <a:r>
              <a:rPr lang="en-IN" sz="4000" b="0" dirty="0" err="1"/>
              <a:t>महिला</a:t>
            </a:r>
            <a:r>
              <a:rPr lang="en-IN" sz="4000" b="0" dirty="0"/>
              <a:t> </a:t>
            </a:r>
            <a:r>
              <a:rPr lang="en-US" sz="4000" b="0" dirty="0"/>
              <a:t>(</a:t>
            </a:r>
            <a:r>
              <a:rPr lang="en-IN" sz="4000" b="0" dirty="0" err="1"/>
              <a:t>कारण</a:t>
            </a:r>
            <a:r>
              <a:rPr lang="en-IN" sz="4000" b="0" dirty="0"/>
              <a:t> </a:t>
            </a:r>
            <a:r>
              <a:rPr lang="en-IN" sz="4000" b="0" dirty="0" err="1"/>
              <a:t>या</a:t>
            </a:r>
            <a:r>
              <a:rPr lang="en-IN" sz="4000" b="0" dirty="0"/>
              <a:t> </a:t>
            </a:r>
            <a:r>
              <a:rPr lang="en-IN" sz="4000" b="0" dirty="0" err="1"/>
              <a:t>विषाणूचा</a:t>
            </a:r>
            <a:r>
              <a:rPr lang="en-IN" sz="4000" b="0" dirty="0"/>
              <a:t> </a:t>
            </a:r>
            <a:r>
              <a:rPr lang="en-IN" sz="4000" b="0" dirty="0" err="1"/>
              <a:t>गर्भवती</a:t>
            </a:r>
            <a:r>
              <a:rPr lang="en-IN" sz="4000" b="0" dirty="0"/>
              <a:t> </a:t>
            </a:r>
            <a:r>
              <a:rPr lang="en-IN" sz="4000" b="0" dirty="0" err="1"/>
              <a:t>महिला</a:t>
            </a:r>
            <a:r>
              <a:rPr lang="en-IN" sz="4000" b="0" dirty="0"/>
              <a:t> </a:t>
            </a:r>
            <a:r>
              <a:rPr lang="en-IN" sz="4000" b="0" dirty="0" err="1"/>
              <a:t>व</a:t>
            </a:r>
            <a:r>
              <a:rPr lang="en-IN" sz="4000" b="0" dirty="0"/>
              <a:t> </a:t>
            </a:r>
            <a:r>
              <a:rPr lang="en-IN" sz="4000" b="0" dirty="0" err="1"/>
              <a:t>गर्भावर</a:t>
            </a:r>
            <a:r>
              <a:rPr lang="en-IN" sz="4000" b="0" dirty="0"/>
              <a:t> </a:t>
            </a:r>
            <a:r>
              <a:rPr lang="en-IN" sz="4000" b="0" dirty="0" err="1"/>
              <a:t>काय</a:t>
            </a:r>
            <a:r>
              <a:rPr lang="en-IN" sz="4000" b="0" dirty="0"/>
              <a:t> </a:t>
            </a:r>
            <a:r>
              <a:rPr lang="en-IN" sz="4000" b="0" dirty="0" err="1"/>
              <a:t>परिणाम</a:t>
            </a:r>
            <a:r>
              <a:rPr lang="en-IN" sz="4000" b="0" dirty="0"/>
              <a:t> </a:t>
            </a:r>
            <a:r>
              <a:rPr lang="en-IN" sz="4000" b="0" dirty="0" err="1"/>
              <a:t>होते</a:t>
            </a:r>
            <a:r>
              <a:rPr lang="en-IN" sz="4000" b="0" dirty="0"/>
              <a:t> </a:t>
            </a:r>
            <a:r>
              <a:rPr lang="en-IN" sz="4000" b="0" dirty="0" err="1"/>
              <a:t>हे</a:t>
            </a:r>
            <a:r>
              <a:rPr lang="en-IN" sz="4000" b="0" dirty="0"/>
              <a:t> </a:t>
            </a:r>
            <a:r>
              <a:rPr lang="en-IN" sz="4000" b="0" dirty="0" err="1"/>
              <a:t>अजून</a:t>
            </a:r>
            <a:r>
              <a:rPr lang="en-IN" sz="4000" b="0" dirty="0"/>
              <a:t> </a:t>
            </a:r>
            <a:r>
              <a:rPr lang="en-IN" sz="4000" b="0" dirty="0" err="1"/>
              <a:t>समजलेले</a:t>
            </a:r>
            <a:r>
              <a:rPr lang="en-IN" sz="4000" b="0" dirty="0"/>
              <a:t> </a:t>
            </a:r>
            <a:r>
              <a:rPr lang="en-IN" sz="4000" b="0" dirty="0" err="1"/>
              <a:t>नसल्यामुळे</a:t>
            </a:r>
            <a:r>
              <a:rPr lang="en-IN" sz="4000" b="0" dirty="0"/>
              <a:t> </a:t>
            </a:r>
            <a:r>
              <a:rPr lang="en-IN" sz="4000" b="0" dirty="0" err="1"/>
              <a:t>काळजी</a:t>
            </a:r>
            <a:r>
              <a:rPr lang="en-IN" sz="4000" b="0" dirty="0"/>
              <a:t> </a:t>
            </a:r>
            <a:r>
              <a:rPr lang="en-IN" sz="4000" b="0" dirty="0" err="1"/>
              <a:t>घेणे</a:t>
            </a:r>
            <a:r>
              <a:rPr lang="en-IN" sz="4000" b="0" dirty="0"/>
              <a:t> </a:t>
            </a:r>
            <a:r>
              <a:rPr lang="en-IN" sz="4000" b="0" dirty="0" err="1"/>
              <a:t>अधिक</a:t>
            </a:r>
            <a:r>
              <a:rPr lang="en-IN" sz="4000" b="0" dirty="0"/>
              <a:t> </a:t>
            </a:r>
            <a:r>
              <a:rPr lang="en-IN" sz="4000" b="0" dirty="0" err="1"/>
              <a:t>इष्ट</a:t>
            </a:r>
            <a:r>
              <a:rPr lang="en-IN" sz="4000" b="0" dirty="0"/>
              <a:t> </a:t>
            </a:r>
            <a:r>
              <a:rPr lang="en-IN" sz="4000" b="0" dirty="0" err="1"/>
              <a:t>आहे</a:t>
            </a:r>
            <a:r>
              <a:rPr lang="en-IN" sz="4000" b="0" dirty="0"/>
              <a:t>)</a:t>
            </a:r>
          </a:p>
        </p:txBody>
      </p:sp>
      <p:pic>
        <p:nvPicPr>
          <p:cNvPr id="27" name="Image" descr="Image">
            <a:extLst>
              <a:ext uri="{FF2B5EF4-FFF2-40B4-BE49-F238E27FC236}">
                <a16:creationId xmlns:a16="http://schemas.microsoft.com/office/drawing/2014/main" id="{AC6CC9E9-3FB7-3F4E-B3DB-B97A3258C721}"/>
              </a:ext>
            </a:extLst>
          </p:cNvPr>
          <p:cNvPicPr>
            <a:picLocks noChangeAspect="1"/>
          </p:cNvPicPr>
          <p:nvPr/>
        </p:nvPicPr>
        <p:blipFill>
          <a:blip r:embed="rId6"/>
          <a:stretch>
            <a:fillRect/>
          </a:stretch>
        </p:blipFill>
        <p:spPr>
          <a:xfrm>
            <a:off x="19785680" y="7753086"/>
            <a:ext cx="2136016" cy="4562214"/>
          </a:xfrm>
          <a:prstGeom prst="rect">
            <a:avLst/>
          </a:prstGeom>
          <a:ln w="12700" cap="flat">
            <a:noFill/>
            <a:miter lim="400000"/>
          </a:ln>
          <a:effectLst/>
        </p:spPr>
      </p:pic>
      <p:sp>
        <p:nvSpPr>
          <p:cNvPr id="454" name="Rounded Rectangle"/>
          <p:cNvSpPr/>
          <p:nvPr/>
        </p:nvSpPr>
        <p:spPr>
          <a:xfrm>
            <a:off x="2313729" y="3770641"/>
            <a:ext cx="4931161" cy="8575577"/>
          </a:xfrm>
          <a:prstGeom prst="roundRect">
            <a:avLst>
              <a:gd name="adj" fmla="val 8985"/>
            </a:avLst>
          </a:prstGeom>
          <a:solidFill>
            <a:schemeClr val="accent1">
              <a:lumMod val="20000"/>
              <a:lumOff val="80000"/>
            </a:schemeClr>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55" name="older adults"/>
          <p:cNvSpPr txBox="1"/>
          <p:nvPr/>
        </p:nvSpPr>
        <p:spPr>
          <a:xfrm>
            <a:off x="2767543" y="4463556"/>
            <a:ext cx="4023532" cy="65659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3600" cap="all">
                <a:solidFill>
                  <a:srgbClr val="FFFFFF"/>
                </a:solidFill>
              </a:defRPr>
            </a:lvl1pPr>
          </a:lstStyle>
          <a:p>
            <a:pPr algn="ctr"/>
            <a:r>
              <a:rPr lang="en-IN" b="0" dirty="0" err="1">
                <a:solidFill>
                  <a:schemeClr val="tx1"/>
                </a:solidFill>
              </a:rPr>
              <a:t>वयोवृद्ध</a:t>
            </a:r>
            <a:r>
              <a:rPr lang="en-IN" b="0" dirty="0">
                <a:solidFill>
                  <a:schemeClr val="tx1"/>
                </a:solidFill>
              </a:rPr>
              <a:t> </a:t>
            </a:r>
            <a:r>
              <a:rPr lang="en-IN" b="0" dirty="0" err="1">
                <a:solidFill>
                  <a:schemeClr val="tx1"/>
                </a:solidFill>
              </a:rPr>
              <a:t>व्यक्ती</a:t>
            </a:r>
            <a:endParaRPr lang="en-IN" b="0" dirty="0">
              <a:solidFill>
                <a:schemeClr val="tx1"/>
              </a:solidFill>
            </a:endParaRPr>
          </a:p>
        </p:txBody>
      </p:sp>
      <p:pic>
        <p:nvPicPr>
          <p:cNvPr id="456" name="Image" descr="Imag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42337" y="6580841"/>
            <a:ext cx="3473943" cy="4562214"/>
          </a:xfrm>
          <a:prstGeom prst="rect">
            <a:avLst/>
          </a:prstGeom>
          <a:ln w="12700" cap="flat">
            <a:noFill/>
            <a:miter lim="400000"/>
          </a:ln>
          <a:effectLst/>
        </p:spPr>
      </p:pic>
      <p:sp>
        <p:nvSpPr>
          <p:cNvPr id="458" name="Rounded Rectangle"/>
          <p:cNvSpPr/>
          <p:nvPr/>
        </p:nvSpPr>
        <p:spPr>
          <a:xfrm>
            <a:off x="7639059" y="3770641"/>
            <a:ext cx="8171214" cy="8575577"/>
          </a:xfrm>
          <a:prstGeom prst="roundRect">
            <a:avLst>
              <a:gd name="adj" fmla="val 3633"/>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59" name="people who have underlying…"/>
          <p:cNvSpPr txBox="1"/>
          <p:nvPr/>
        </p:nvSpPr>
        <p:spPr>
          <a:xfrm>
            <a:off x="7926095" y="4149650"/>
            <a:ext cx="7751518" cy="50270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gn="l"/>
            <a:r>
              <a:rPr lang="en-IN" sz="4000" b="0" dirty="0" err="1"/>
              <a:t>खालील</a:t>
            </a:r>
            <a:r>
              <a:rPr lang="en-IN" sz="4000" b="0" dirty="0"/>
              <a:t> </a:t>
            </a:r>
            <a:r>
              <a:rPr lang="en-IN" sz="4000" b="0" dirty="0" err="1"/>
              <a:t>वैद्यकीय</a:t>
            </a:r>
            <a:r>
              <a:rPr lang="en-IN" sz="4000" b="0" dirty="0"/>
              <a:t> </a:t>
            </a:r>
            <a:r>
              <a:rPr lang="en-IN" sz="4000" b="0" dirty="0" err="1"/>
              <a:t>स्थिती</a:t>
            </a:r>
            <a:r>
              <a:rPr lang="en-IN" sz="4000" b="0" dirty="0"/>
              <a:t> </a:t>
            </a:r>
            <a:r>
              <a:rPr lang="en-IN" sz="4000" b="0" dirty="0" err="1"/>
              <a:t>असलेल्या</a:t>
            </a:r>
            <a:r>
              <a:rPr lang="en-IN" sz="4000" b="0" dirty="0"/>
              <a:t> </a:t>
            </a:r>
            <a:r>
              <a:rPr lang="en-IN" sz="4000" b="0" dirty="0" err="1"/>
              <a:t>व्यक्ती</a:t>
            </a:r>
            <a:r>
              <a:rPr lang="en-IN" sz="4000" b="0" dirty="0"/>
              <a:t>. </a:t>
            </a:r>
            <a:r>
              <a:rPr lang="en-IN" sz="4000" b="0" dirty="0" err="1"/>
              <a:t>उदाहरणार्थ</a:t>
            </a:r>
            <a:r>
              <a:rPr lang="en-IN" sz="4000" b="0" dirty="0"/>
              <a:t> </a:t>
            </a:r>
            <a:r>
              <a:rPr lang="en-US" sz="4000" b="0" dirty="0"/>
              <a:t>:</a:t>
            </a:r>
            <a:endParaRPr lang="en-IN" sz="4000" b="0" dirty="0"/>
          </a:p>
          <a:p>
            <a:pPr marL="571500" lvl="0" indent="-571500" algn="l">
              <a:buFont typeface="Arial" panose="020B0604020202020204" pitchFamily="34" charset="0"/>
              <a:buChar char="•"/>
            </a:pPr>
            <a:r>
              <a:rPr lang="en-IN" sz="4000" b="0" dirty="0" err="1"/>
              <a:t>ह्रदय</a:t>
            </a:r>
            <a:r>
              <a:rPr lang="en-IN" sz="4000" b="0" dirty="0"/>
              <a:t> </a:t>
            </a:r>
            <a:r>
              <a:rPr lang="en-IN" sz="4000" b="0" dirty="0" err="1"/>
              <a:t>विकार</a:t>
            </a:r>
            <a:endParaRPr lang="en-IN" sz="4000" b="0" dirty="0"/>
          </a:p>
          <a:p>
            <a:pPr marL="571500" lvl="0" indent="-571500" algn="l">
              <a:buFont typeface="Arial" panose="020B0604020202020204" pitchFamily="34" charset="0"/>
              <a:buChar char="•"/>
            </a:pPr>
            <a:r>
              <a:rPr lang="en-IN" sz="4000" b="0" dirty="0" err="1"/>
              <a:t>मधुमेह</a:t>
            </a:r>
            <a:endParaRPr lang="en-IN" sz="4000" b="0" dirty="0"/>
          </a:p>
          <a:p>
            <a:pPr marL="571500" lvl="0" indent="-571500" algn="l">
              <a:buFont typeface="Arial" panose="020B0604020202020204" pitchFamily="34" charset="0"/>
              <a:buChar char="•"/>
            </a:pPr>
            <a:r>
              <a:rPr lang="en-IN" sz="4000" b="0" dirty="0" err="1"/>
              <a:t>फुप्फुसाचे</a:t>
            </a:r>
            <a:r>
              <a:rPr lang="en-IN" sz="4000" b="0" dirty="0"/>
              <a:t> </a:t>
            </a:r>
            <a:r>
              <a:rPr lang="en-IN" sz="4000" b="0" dirty="0" err="1"/>
              <a:t>विकार</a:t>
            </a:r>
            <a:endParaRPr lang="en-IN" sz="4000" b="0" dirty="0"/>
          </a:p>
          <a:p>
            <a:pPr marL="571500" lvl="0" indent="-571500" algn="l">
              <a:buFont typeface="Arial" panose="020B0604020202020204" pitchFamily="34" charset="0"/>
              <a:buChar char="•"/>
            </a:pPr>
            <a:r>
              <a:rPr lang="en-IN" sz="4000" b="0" dirty="0" err="1"/>
              <a:t>मूत्रपिंडाचे</a:t>
            </a:r>
            <a:r>
              <a:rPr lang="en-IN" sz="4000" b="0" dirty="0"/>
              <a:t> </a:t>
            </a:r>
            <a:r>
              <a:rPr lang="en-IN" sz="4000" b="0" dirty="0" err="1"/>
              <a:t>विकार</a:t>
            </a:r>
            <a:endParaRPr lang="en-IN" sz="4000" b="0" dirty="0"/>
          </a:p>
          <a:p>
            <a:pPr marL="571500" lvl="0" indent="-571500" algn="l">
              <a:buFont typeface="Arial" panose="020B0604020202020204" pitchFamily="34" charset="0"/>
              <a:buChar char="•"/>
            </a:pPr>
            <a:r>
              <a:rPr lang="en-IN" sz="4000" b="0" dirty="0" err="1"/>
              <a:t>कर्करोगाचे</a:t>
            </a:r>
            <a:r>
              <a:rPr lang="en-IN" sz="4000" b="0" dirty="0"/>
              <a:t> </a:t>
            </a:r>
            <a:r>
              <a:rPr lang="en-IN" sz="4000" b="0" dirty="0" err="1"/>
              <a:t>औषधोपचार</a:t>
            </a:r>
            <a:r>
              <a:rPr lang="en-IN" sz="4000" b="0" dirty="0"/>
              <a:t> </a:t>
            </a:r>
            <a:r>
              <a:rPr lang="en-IN" sz="4000" b="0" dirty="0" err="1"/>
              <a:t>घेत</a:t>
            </a:r>
            <a:r>
              <a:rPr lang="en-IN" sz="4000" b="0" dirty="0"/>
              <a:t> </a:t>
            </a:r>
            <a:r>
              <a:rPr lang="en-IN" sz="4000" b="0" dirty="0" err="1"/>
              <a:t>असलेल्या</a:t>
            </a:r>
            <a:r>
              <a:rPr lang="en-IN" sz="4000" b="0" dirty="0"/>
              <a:t> </a:t>
            </a:r>
            <a:r>
              <a:rPr lang="en-IN" sz="4000" b="0" dirty="0" err="1"/>
              <a:t>व्यक्ती</a:t>
            </a:r>
            <a:endParaRPr lang="en-IN" sz="4000" b="0" dirty="0"/>
          </a:p>
        </p:txBody>
      </p:sp>
      <p:pic>
        <p:nvPicPr>
          <p:cNvPr id="460" name="Image" descr="Image"/>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157229" y="6580841"/>
            <a:ext cx="3481318" cy="4562214"/>
          </a:xfrm>
          <a:prstGeom prst="rect">
            <a:avLst/>
          </a:prstGeom>
          <a:ln w="12700" cap="flat">
            <a:noFill/>
            <a:miter lim="400000"/>
          </a:ln>
          <a:effectLst>
            <a:outerShdw blurRad="63500" dist="25400" dir="5400000" rotWithShape="0">
              <a:srgbClr val="000000">
                <a:alpha val="50000"/>
              </a:srgbClr>
            </a:outerShdw>
          </a:effectLst>
        </p:spPr>
      </p:pic>
      <p:grpSp>
        <p:nvGrpSpPr>
          <p:cNvPr id="464" name="Group"/>
          <p:cNvGrpSpPr/>
          <p:nvPr/>
        </p:nvGrpSpPr>
        <p:grpSpPr>
          <a:xfrm>
            <a:off x="23097931" y="13055998"/>
            <a:ext cx="2098870" cy="1540535"/>
            <a:chOff x="0" y="2516"/>
            <a:chExt cx="2098868" cy="1540533"/>
          </a:xfrm>
        </p:grpSpPr>
        <p:sp>
          <p:nvSpPr>
            <p:cNvPr id="462" name="11"/>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2</a:t>
              </a:r>
              <a:endParaRPr dirty="0">
                <a:latin typeface="Arial" panose="020B0604020202020204" pitchFamily="34" charset="0"/>
                <a:cs typeface="Arial" panose="020B0604020202020204" pitchFamily="34" charset="0"/>
              </a:endParaRPr>
            </a:p>
          </p:txBody>
        </p:sp>
        <p:pic>
          <p:nvPicPr>
            <p:cNvPr id="463" name="Image" descr="Image"/>
            <p:cNvPicPr>
              <a:picLocks noChangeAspect="1"/>
            </p:cNvPicPr>
            <p:nvPr/>
          </p:nvPicPr>
          <p:blipFill>
            <a:blip r:embed="rId9"/>
            <a:stretch>
              <a:fillRect/>
            </a:stretch>
          </p:blipFill>
          <p:spPr>
            <a:xfrm>
              <a:off x="0" y="2516"/>
              <a:ext cx="554528" cy="541069"/>
            </a:xfrm>
            <a:prstGeom prst="rect">
              <a:avLst/>
            </a:prstGeom>
            <a:ln w="12700" cap="flat">
              <a:noFill/>
              <a:miter lim="400000"/>
            </a:ln>
            <a:effectLst/>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48"/>
                                        </p:tgtEl>
                                        <p:attrNameLst>
                                          <p:attrName>style.visibility</p:attrName>
                                        </p:attrNameLst>
                                      </p:cBhvr>
                                      <p:to>
                                        <p:strVal val="visible"/>
                                      </p:to>
                                    </p:set>
                                    <p:animEffect transition="in" filter="blinds(horizontal)">
                                      <p:cBhvr>
                                        <p:cTn id="7" dur="1000"/>
                                        <p:tgtEl>
                                          <p:spTgt spid="44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49"/>
                                        </p:tgtEl>
                                        <p:attrNameLst>
                                          <p:attrName>style.visibility</p:attrName>
                                        </p:attrNameLst>
                                      </p:cBhvr>
                                      <p:to>
                                        <p:strVal val="visible"/>
                                      </p:to>
                                    </p:set>
                                    <p:animEffect transition="in" filter="blinds(horizontal)">
                                      <p:cBhvr>
                                        <p:cTn id="10" dur="1000"/>
                                        <p:tgtEl>
                                          <p:spTgt spid="44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54"/>
                                        </p:tgtEl>
                                        <p:attrNameLst>
                                          <p:attrName>style.visibility</p:attrName>
                                        </p:attrNameLst>
                                      </p:cBhvr>
                                      <p:to>
                                        <p:strVal val="visible"/>
                                      </p:to>
                                    </p:set>
                                    <p:animEffect transition="in" filter="fade">
                                      <p:cBhvr>
                                        <p:cTn id="15" dur="1000"/>
                                        <p:tgtEl>
                                          <p:spTgt spid="45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55"/>
                                        </p:tgtEl>
                                        <p:attrNameLst>
                                          <p:attrName>style.visibility</p:attrName>
                                        </p:attrNameLst>
                                      </p:cBhvr>
                                      <p:to>
                                        <p:strVal val="visible"/>
                                      </p:to>
                                    </p:set>
                                    <p:animEffect transition="in" filter="fade">
                                      <p:cBhvr>
                                        <p:cTn id="20" dur="1000"/>
                                        <p:tgtEl>
                                          <p:spTgt spid="455"/>
                                        </p:tgtEl>
                                      </p:cBhvr>
                                    </p:animEffect>
                                  </p:childTnLst>
                                </p:cTn>
                              </p:par>
                              <p:par>
                                <p:cTn id="21" presetID="10" presetClass="entr" presetSubtype="0" fill="hold" nodeType="withEffect">
                                  <p:stCondLst>
                                    <p:cond delay="0"/>
                                  </p:stCondLst>
                                  <p:childTnLst>
                                    <p:set>
                                      <p:cBhvr>
                                        <p:cTn id="22" dur="1" fill="hold">
                                          <p:stCondLst>
                                            <p:cond delay="0"/>
                                          </p:stCondLst>
                                        </p:cTn>
                                        <p:tgtEl>
                                          <p:spTgt spid="456"/>
                                        </p:tgtEl>
                                        <p:attrNameLst>
                                          <p:attrName>style.visibility</p:attrName>
                                        </p:attrNameLst>
                                      </p:cBhvr>
                                      <p:to>
                                        <p:strVal val="visible"/>
                                      </p:to>
                                    </p:set>
                                    <p:animEffect transition="in" filter="fade">
                                      <p:cBhvr>
                                        <p:cTn id="23" dur="1000"/>
                                        <p:tgtEl>
                                          <p:spTgt spid="45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58"/>
                                        </p:tgtEl>
                                        <p:attrNameLst>
                                          <p:attrName>style.visibility</p:attrName>
                                        </p:attrNameLst>
                                      </p:cBhvr>
                                      <p:to>
                                        <p:strVal val="visible"/>
                                      </p:to>
                                    </p:set>
                                    <p:animEffect transition="in" filter="fade">
                                      <p:cBhvr>
                                        <p:cTn id="28" dur="500"/>
                                        <p:tgtEl>
                                          <p:spTgt spid="45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59">
                                            <p:txEl>
                                              <p:pRg st="0" end="0"/>
                                            </p:txEl>
                                          </p:spTgt>
                                        </p:tgtEl>
                                        <p:attrNameLst>
                                          <p:attrName>style.visibility</p:attrName>
                                        </p:attrNameLst>
                                      </p:cBhvr>
                                      <p:to>
                                        <p:strVal val="visible"/>
                                      </p:to>
                                    </p:set>
                                    <p:animEffect transition="in" filter="fade">
                                      <p:cBhvr>
                                        <p:cTn id="33" dur="1000"/>
                                        <p:tgtEl>
                                          <p:spTgt spid="459">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59">
                                            <p:txEl>
                                              <p:pRg st="1" end="1"/>
                                            </p:txEl>
                                          </p:spTgt>
                                        </p:tgtEl>
                                        <p:attrNameLst>
                                          <p:attrName>style.visibility</p:attrName>
                                        </p:attrNameLst>
                                      </p:cBhvr>
                                      <p:to>
                                        <p:strVal val="visible"/>
                                      </p:to>
                                    </p:set>
                                    <p:animEffect transition="in" filter="fade">
                                      <p:cBhvr>
                                        <p:cTn id="38" dur="1000"/>
                                        <p:tgtEl>
                                          <p:spTgt spid="459">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59">
                                            <p:txEl>
                                              <p:pRg st="2" end="2"/>
                                            </p:txEl>
                                          </p:spTgt>
                                        </p:tgtEl>
                                        <p:attrNameLst>
                                          <p:attrName>style.visibility</p:attrName>
                                        </p:attrNameLst>
                                      </p:cBhvr>
                                      <p:to>
                                        <p:strVal val="visible"/>
                                      </p:to>
                                    </p:set>
                                    <p:animEffect transition="in" filter="fade">
                                      <p:cBhvr>
                                        <p:cTn id="43" dur="1000"/>
                                        <p:tgtEl>
                                          <p:spTgt spid="459">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59">
                                            <p:txEl>
                                              <p:pRg st="3" end="3"/>
                                            </p:txEl>
                                          </p:spTgt>
                                        </p:tgtEl>
                                        <p:attrNameLst>
                                          <p:attrName>style.visibility</p:attrName>
                                        </p:attrNameLst>
                                      </p:cBhvr>
                                      <p:to>
                                        <p:strVal val="visible"/>
                                      </p:to>
                                    </p:set>
                                    <p:animEffect transition="in" filter="fade">
                                      <p:cBhvr>
                                        <p:cTn id="48" dur="1000"/>
                                        <p:tgtEl>
                                          <p:spTgt spid="459">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59">
                                            <p:txEl>
                                              <p:pRg st="4" end="4"/>
                                            </p:txEl>
                                          </p:spTgt>
                                        </p:tgtEl>
                                        <p:attrNameLst>
                                          <p:attrName>style.visibility</p:attrName>
                                        </p:attrNameLst>
                                      </p:cBhvr>
                                      <p:to>
                                        <p:strVal val="visible"/>
                                      </p:to>
                                    </p:set>
                                    <p:animEffect transition="in" filter="fade">
                                      <p:cBhvr>
                                        <p:cTn id="53" dur="1000"/>
                                        <p:tgtEl>
                                          <p:spTgt spid="459">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59">
                                            <p:txEl>
                                              <p:pRg st="5" end="5"/>
                                            </p:txEl>
                                          </p:spTgt>
                                        </p:tgtEl>
                                        <p:attrNameLst>
                                          <p:attrName>style.visibility</p:attrName>
                                        </p:attrNameLst>
                                      </p:cBhvr>
                                      <p:to>
                                        <p:strVal val="visible"/>
                                      </p:to>
                                    </p:set>
                                    <p:animEffect transition="in" filter="fade">
                                      <p:cBhvr>
                                        <p:cTn id="58" dur="1000"/>
                                        <p:tgtEl>
                                          <p:spTgt spid="459">
                                            <p:txEl>
                                              <p:pRg st="5" end="5"/>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460"/>
                                        </p:tgtEl>
                                        <p:attrNameLst>
                                          <p:attrName>style.visibility</p:attrName>
                                        </p:attrNameLst>
                                      </p:cBhvr>
                                      <p:to>
                                        <p:strVal val="visible"/>
                                      </p:to>
                                    </p:set>
                                    <p:animEffect transition="in" filter="fade">
                                      <p:cBhvr>
                                        <p:cTn id="61" dur="1000"/>
                                        <p:tgtEl>
                                          <p:spTgt spid="46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50"/>
                                        </p:tgtEl>
                                        <p:attrNameLst>
                                          <p:attrName>style.visibility</p:attrName>
                                        </p:attrNameLst>
                                      </p:cBhvr>
                                      <p:to>
                                        <p:strVal val="visible"/>
                                      </p:to>
                                    </p:set>
                                    <p:animEffect transition="in" filter="fade">
                                      <p:cBhvr>
                                        <p:cTn id="66" dur="1000"/>
                                        <p:tgtEl>
                                          <p:spTgt spid="45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51">
                                            <p:txEl>
                                              <p:pRg st="0" end="0"/>
                                            </p:txEl>
                                          </p:spTgt>
                                        </p:tgtEl>
                                        <p:attrNameLst>
                                          <p:attrName>style.visibility</p:attrName>
                                        </p:attrNameLst>
                                      </p:cBhvr>
                                      <p:to>
                                        <p:strVal val="visible"/>
                                      </p:to>
                                    </p:set>
                                    <p:animEffect transition="in" filter="fade">
                                      <p:cBhvr>
                                        <p:cTn id="71" dur="1000"/>
                                        <p:tgtEl>
                                          <p:spTgt spid="451">
                                            <p:txEl>
                                              <p:pRg st="0" end="0"/>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 grpId="0" animBg="1"/>
      <p:bldP spid="450" grpId="0" animBg="1"/>
      <p:bldP spid="451" grpId="0" uiExpand="1" build="p"/>
      <p:bldP spid="454" grpId="0" animBg="1"/>
      <p:bldP spid="455" grpId="0"/>
      <p:bldP spid="458" grpId="0" animBg="1"/>
      <p:bldP spid="459" grpId="0" uiExpand="1" build="p" bldLvl="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 name="Group"/>
          <p:cNvGrpSpPr/>
          <p:nvPr/>
        </p:nvGrpSpPr>
        <p:grpSpPr>
          <a:xfrm>
            <a:off x="300010" y="12315300"/>
            <a:ext cx="4601210" cy="995767"/>
            <a:chOff x="0" y="0"/>
            <a:chExt cx="4601208" cy="995765"/>
          </a:xfrm>
        </p:grpSpPr>
        <p:pic>
          <p:nvPicPr>
            <p:cNvPr id="466" name="Picture 3" descr="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467" name="Picture 5" descr="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468"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469"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470" name="ministry-and-health-family-welfare.png" descr="ministry-and-health-family-welfar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474" name="Group"/>
          <p:cNvGrpSpPr/>
          <p:nvPr/>
        </p:nvGrpSpPr>
        <p:grpSpPr>
          <a:xfrm>
            <a:off x="23097931" y="13055998"/>
            <a:ext cx="2098870" cy="1540535"/>
            <a:chOff x="0" y="2516"/>
            <a:chExt cx="2098868" cy="1540533"/>
          </a:xfrm>
        </p:grpSpPr>
        <p:sp>
          <p:nvSpPr>
            <p:cNvPr id="472" name="12"/>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3</a:t>
              </a:r>
              <a:endParaRPr dirty="0">
                <a:latin typeface="Arial" panose="020B0604020202020204" pitchFamily="34" charset="0"/>
                <a:cs typeface="Arial" panose="020B0604020202020204" pitchFamily="34" charset="0"/>
              </a:endParaRPr>
            </a:p>
          </p:txBody>
        </p:sp>
        <p:pic>
          <p:nvPicPr>
            <p:cNvPr id="473" name="Image" descr="Image"/>
            <p:cNvPicPr>
              <a:picLocks noChangeAspect="1"/>
            </p:cNvPicPr>
            <p:nvPr/>
          </p:nvPicPr>
          <p:blipFill>
            <a:blip r:embed="rId5"/>
            <a:stretch>
              <a:fillRect/>
            </a:stretch>
          </p:blipFill>
          <p:spPr>
            <a:xfrm>
              <a:off x="0" y="2516"/>
              <a:ext cx="554528" cy="541069"/>
            </a:xfrm>
            <a:prstGeom prst="rect">
              <a:avLst/>
            </a:prstGeom>
            <a:ln w="12700" cap="flat">
              <a:noFill/>
              <a:miter lim="400000"/>
            </a:ln>
            <a:effectLst/>
          </p:spPr>
        </p:pic>
      </p:grpSp>
      <p:grpSp>
        <p:nvGrpSpPr>
          <p:cNvPr id="479" name="Group"/>
          <p:cNvGrpSpPr/>
          <p:nvPr/>
        </p:nvGrpSpPr>
        <p:grpSpPr>
          <a:xfrm>
            <a:off x="-25400" y="1227391"/>
            <a:ext cx="24434800" cy="4245175"/>
            <a:chOff x="0" y="0"/>
            <a:chExt cx="24434800" cy="4245174"/>
          </a:xfrm>
        </p:grpSpPr>
        <p:sp>
          <p:nvSpPr>
            <p:cNvPr id="475" name="Rectangle"/>
            <p:cNvSpPr/>
            <p:nvPr/>
          </p:nvSpPr>
          <p:spPr>
            <a:xfrm>
              <a:off x="0" y="0"/>
              <a:ext cx="24434800" cy="4245174"/>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76" name="SESSION 3"/>
            <p:cNvSpPr txBox="1"/>
            <p:nvPr/>
          </p:nvSpPr>
          <p:spPr>
            <a:xfrm>
              <a:off x="10143114" y="573171"/>
              <a:ext cx="4148572" cy="24109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412750">
                <a:defRPr sz="10000">
                  <a:solidFill>
                    <a:srgbClr val="002135"/>
                  </a:solidFill>
                </a:defRPr>
              </a:lvl1pPr>
            </a:lstStyle>
            <a:p>
              <a:r>
                <a:rPr lang="en-IN" sz="15000" b="0" dirty="0" err="1"/>
                <a:t>सत्र</a:t>
              </a:r>
              <a:r>
                <a:rPr lang="en-IN" sz="15000" b="0" dirty="0"/>
                <a:t> ३</a:t>
              </a:r>
            </a:p>
          </p:txBody>
        </p:sp>
        <p:sp>
          <p:nvSpPr>
            <p:cNvPr id="477" name="CONTACT TRACING"/>
            <p:cNvSpPr txBox="1"/>
            <p:nvPr/>
          </p:nvSpPr>
          <p:spPr>
            <a:xfrm>
              <a:off x="9837746" y="2570279"/>
              <a:ext cx="4759316" cy="8720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002135"/>
                  </a:solidFill>
                </a:defRPr>
              </a:lvl1pPr>
            </a:lstStyle>
            <a:p>
              <a:r>
                <a:rPr lang="hi-IN" sz="5000" b="0" dirty="0"/>
                <a:t>सामुदायिक छाननी</a:t>
              </a:r>
              <a:endParaRPr lang="en-IN" sz="5000" b="0" dirty="0"/>
            </a:p>
          </p:txBody>
        </p:sp>
        <p:sp>
          <p:nvSpPr>
            <p:cNvPr id="478" name="Line"/>
            <p:cNvSpPr/>
            <p:nvPr/>
          </p:nvSpPr>
          <p:spPr>
            <a:xfrm>
              <a:off x="8860605" y="2603070"/>
              <a:ext cx="6713589" cy="1"/>
            </a:xfrm>
            <a:prstGeom prst="line">
              <a:avLst/>
            </a:prstGeom>
            <a:noFill/>
            <a:ln w="25400" cap="flat">
              <a:solidFill>
                <a:srgbClr val="AAABAE"/>
              </a:solidFill>
              <a:prstDash val="solid"/>
              <a:miter lim="400000"/>
            </a:ln>
            <a:effectLst/>
          </p:spPr>
          <p:txBody>
            <a:bodyPr wrap="square" lIns="45718" tIns="45718" rIns="45718" bIns="45718" numCol="1" anchor="t">
              <a:noAutofit/>
            </a:bodyPr>
            <a:lstStyle/>
            <a:p>
              <a:endParaRPr b="0" dirty="0">
                <a:latin typeface="Arial" panose="020B0604020202020204" pitchFamily="34" charset="0"/>
                <a:cs typeface="Arial" panose="020B0604020202020204" pitchFamily="34" charset="0"/>
              </a:endParaRPr>
            </a:p>
          </p:txBody>
        </p:sp>
      </p:grpSp>
      <p:grpSp>
        <p:nvGrpSpPr>
          <p:cNvPr id="484" name="Group"/>
          <p:cNvGrpSpPr/>
          <p:nvPr/>
        </p:nvGrpSpPr>
        <p:grpSpPr>
          <a:xfrm>
            <a:off x="102217" y="5819688"/>
            <a:ext cx="5855087" cy="6071600"/>
            <a:chOff x="0" y="0"/>
            <a:chExt cx="5855086" cy="6071598"/>
          </a:xfrm>
        </p:grpSpPr>
        <p:sp>
          <p:nvSpPr>
            <p:cNvPr id="480" name="Rounded Rectangle"/>
            <p:cNvSpPr/>
            <p:nvPr/>
          </p:nvSpPr>
          <p:spPr>
            <a:xfrm>
              <a:off x="0" y="3964895"/>
              <a:ext cx="5855086" cy="2106703"/>
            </a:xfrm>
            <a:prstGeom prst="roundRect">
              <a:avLst>
                <a:gd name="adj" fmla="val 9043"/>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81" name="TYPES OF…"/>
            <p:cNvSpPr txBox="1"/>
            <p:nvPr/>
          </p:nvSpPr>
          <p:spPr>
            <a:xfrm>
              <a:off x="1475223" y="4642982"/>
              <a:ext cx="2904641" cy="7181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rPr lang="hi-IN" sz="4000" b="0" dirty="0"/>
                <a:t>संपर्काचे </a:t>
              </a:r>
              <a:r>
                <a:rPr lang="en-IN" sz="4000" b="0" dirty="0" err="1"/>
                <a:t>प्रकार</a:t>
              </a:r>
              <a:endParaRPr lang="en-IN" sz="4000" b="0" dirty="0"/>
            </a:p>
          </p:txBody>
        </p:sp>
        <p:pic>
          <p:nvPicPr>
            <p:cNvPr id="482" name="Image" descr="Image"/>
            <p:cNvPicPr>
              <a:picLocks noChangeAspect="1"/>
            </p:cNvPicPr>
            <p:nvPr/>
          </p:nvPicPr>
          <p:blipFill>
            <a:blip r:embed="rId6"/>
            <a:stretch>
              <a:fillRect/>
            </a:stretch>
          </p:blipFill>
          <p:spPr>
            <a:xfrm>
              <a:off x="1326885" y="0"/>
              <a:ext cx="4437783" cy="3026127"/>
            </a:xfrm>
            <a:prstGeom prst="rect">
              <a:avLst/>
            </a:prstGeom>
            <a:ln w="12700" cap="flat">
              <a:noFill/>
              <a:miter lim="400000"/>
            </a:ln>
            <a:effectLst/>
          </p:spPr>
        </p:pic>
        <p:sp>
          <p:nvSpPr>
            <p:cNvPr id="483" name="Arrow 10"/>
            <p:cNvSpPr/>
            <p:nvPr/>
          </p:nvSpPr>
          <p:spPr>
            <a:xfrm rot="5400000">
              <a:off x="3010733" y="2918281"/>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grpSp>
        <p:nvGrpSpPr>
          <p:cNvPr id="489" name="Group"/>
          <p:cNvGrpSpPr/>
          <p:nvPr/>
        </p:nvGrpSpPr>
        <p:grpSpPr>
          <a:xfrm>
            <a:off x="6210377" y="5753008"/>
            <a:ext cx="5855087" cy="6122088"/>
            <a:chOff x="0" y="0"/>
            <a:chExt cx="5855086" cy="6122087"/>
          </a:xfrm>
          <a:solidFill>
            <a:schemeClr val="accent1">
              <a:lumMod val="20000"/>
              <a:lumOff val="80000"/>
            </a:schemeClr>
          </a:solidFill>
        </p:grpSpPr>
        <p:sp>
          <p:nvSpPr>
            <p:cNvPr id="485" name="Rounded Rectangle"/>
            <p:cNvSpPr/>
            <p:nvPr/>
          </p:nvSpPr>
          <p:spPr>
            <a:xfrm>
              <a:off x="0" y="4015384"/>
              <a:ext cx="5855086" cy="2106703"/>
            </a:xfrm>
            <a:prstGeom prst="roundRect">
              <a:avLst>
                <a:gd name="adj" fmla="val 9043"/>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486" name="CONTACT…"/>
            <p:cNvSpPr txBox="1"/>
            <p:nvPr/>
          </p:nvSpPr>
          <p:spPr>
            <a:xfrm>
              <a:off x="97744" y="4348124"/>
              <a:ext cx="5659597" cy="1333698"/>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r>
                <a:rPr lang="en-IN" sz="4000" b="0" dirty="0" err="1"/>
                <a:t>सामुदायिक</a:t>
              </a:r>
              <a:r>
                <a:rPr lang="en-IN" sz="4000" b="0" dirty="0"/>
                <a:t> </a:t>
              </a:r>
              <a:r>
                <a:rPr lang="en-IN" sz="4000" b="0" dirty="0" err="1"/>
                <a:t>छाननीसाठी</a:t>
              </a:r>
              <a:r>
                <a:rPr lang="en-IN" sz="4000" b="0" dirty="0"/>
                <a:t> </a:t>
              </a:r>
              <a:r>
                <a:rPr lang="en-IN" sz="4000" b="0" dirty="0" err="1"/>
                <a:t>प्रमाणित</a:t>
              </a:r>
              <a:r>
                <a:rPr lang="en-IN" sz="4000" b="0" dirty="0"/>
                <a:t> </a:t>
              </a:r>
              <a:r>
                <a:rPr lang="en-IN" sz="4000" b="0" dirty="0" err="1"/>
                <a:t>कार्यप्रणाली</a:t>
              </a:r>
              <a:endParaRPr lang="en-IN" sz="4000" b="0" dirty="0"/>
            </a:p>
          </p:txBody>
        </p:sp>
        <p:pic>
          <p:nvPicPr>
            <p:cNvPr id="487" name="Image" descr="Image"/>
            <p:cNvPicPr>
              <a:picLocks noChangeAspect="1"/>
            </p:cNvPicPr>
            <p:nvPr/>
          </p:nvPicPr>
          <p:blipFill>
            <a:blip r:embed="rId7"/>
            <a:stretch>
              <a:fillRect/>
            </a:stretch>
          </p:blipFill>
          <p:spPr>
            <a:xfrm>
              <a:off x="1124875" y="0"/>
              <a:ext cx="4449534" cy="2523888"/>
            </a:xfrm>
            <a:prstGeom prst="rect">
              <a:avLst/>
            </a:prstGeom>
            <a:grpFill/>
            <a:ln w="12700" cap="flat">
              <a:noFill/>
              <a:miter lim="400000"/>
            </a:ln>
            <a:effectLst/>
          </p:spPr>
        </p:pic>
        <p:sp>
          <p:nvSpPr>
            <p:cNvPr id="488" name="Arrow 10"/>
            <p:cNvSpPr/>
            <p:nvPr/>
          </p:nvSpPr>
          <p:spPr>
            <a:xfrm rot="5400000">
              <a:off x="2726361" y="2984961"/>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grpFill/>
            <a:ln w="12700" cap="flat">
              <a:noFill/>
              <a:miter lim="400000"/>
            </a:ln>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grpSp>
      <p:grpSp>
        <p:nvGrpSpPr>
          <p:cNvPr id="494" name="Group"/>
          <p:cNvGrpSpPr/>
          <p:nvPr/>
        </p:nvGrpSpPr>
        <p:grpSpPr>
          <a:xfrm>
            <a:off x="12318536" y="5753008"/>
            <a:ext cx="5855087" cy="6138279"/>
            <a:chOff x="0" y="0"/>
            <a:chExt cx="5855086" cy="6138278"/>
          </a:xfrm>
        </p:grpSpPr>
        <p:sp>
          <p:nvSpPr>
            <p:cNvPr id="490" name="Rounded Rectangle"/>
            <p:cNvSpPr/>
            <p:nvPr/>
          </p:nvSpPr>
          <p:spPr>
            <a:xfrm>
              <a:off x="0" y="4031575"/>
              <a:ext cx="5855086" cy="2106703"/>
            </a:xfrm>
            <a:prstGeom prst="roundRect">
              <a:avLst>
                <a:gd name="adj" fmla="val 9043"/>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91" name="ADVISORY"/>
            <p:cNvSpPr txBox="1"/>
            <p:nvPr/>
          </p:nvSpPr>
          <p:spPr>
            <a:xfrm>
              <a:off x="2187800" y="4709663"/>
              <a:ext cx="1280800" cy="7181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000"/>
              </a:lvl1pPr>
            </a:lstStyle>
            <a:p>
              <a:r>
                <a:rPr lang="en-IN" b="0" dirty="0" err="1"/>
                <a:t>सल्ला</a:t>
              </a:r>
              <a:endParaRPr lang="en-IN" b="0" dirty="0"/>
            </a:p>
          </p:txBody>
        </p:sp>
        <p:pic>
          <p:nvPicPr>
            <p:cNvPr id="492" name="Image" descr="Image"/>
            <p:cNvPicPr>
              <a:picLocks noChangeAspect="1"/>
            </p:cNvPicPr>
            <p:nvPr/>
          </p:nvPicPr>
          <p:blipFill>
            <a:blip r:embed="rId8"/>
            <a:stretch>
              <a:fillRect/>
            </a:stretch>
          </p:blipFill>
          <p:spPr>
            <a:xfrm>
              <a:off x="939131" y="0"/>
              <a:ext cx="2959543" cy="2920395"/>
            </a:xfrm>
            <a:prstGeom prst="rect">
              <a:avLst/>
            </a:prstGeom>
            <a:ln w="12700" cap="flat">
              <a:noFill/>
              <a:miter lim="400000"/>
            </a:ln>
            <a:effectLst/>
          </p:spPr>
        </p:pic>
        <p:sp>
          <p:nvSpPr>
            <p:cNvPr id="493" name="Arrow 10"/>
            <p:cNvSpPr/>
            <p:nvPr/>
          </p:nvSpPr>
          <p:spPr>
            <a:xfrm rot="5400000">
              <a:off x="2441988" y="2984961"/>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grpSp>
        <p:nvGrpSpPr>
          <p:cNvPr id="499" name="Group"/>
          <p:cNvGrpSpPr/>
          <p:nvPr/>
        </p:nvGrpSpPr>
        <p:grpSpPr>
          <a:xfrm>
            <a:off x="18426696" y="5700269"/>
            <a:ext cx="5855088" cy="6174827"/>
            <a:chOff x="0" y="0"/>
            <a:chExt cx="5855086" cy="6174826"/>
          </a:xfrm>
          <a:solidFill>
            <a:schemeClr val="accent1">
              <a:lumMod val="20000"/>
              <a:lumOff val="80000"/>
            </a:schemeClr>
          </a:solidFill>
        </p:grpSpPr>
        <p:sp>
          <p:nvSpPr>
            <p:cNvPr id="495" name="Rounded Rectangle"/>
            <p:cNvSpPr/>
            <p:nvPr/>
          </p:nvSpPr>
          <p:spPr>
            <a:xfrm>
              <a:off x="0" y="4068123"/>
              <a:ext cx="5855086" cy="2106703"/>
            </a:xfrm>
            <a:prstGeom prst="roundRect">
              <a:avLst>
                <a:gd name="adj" fmla="val 9043"/>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496" name="COMMUNICATION"/>
            <p:cNvSpPr txBox="1"/>
            <p:nvPr/>
          </p:nvSpPr>
          <p:spPr>
            <a:xfrm>
              <a:off x="1735710" y="4762402"/>
              <a:ext cx="2383664" cy="718145"/>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000">
                  <a:solidFill>
                    <a:srgbClr val="FFFFFF"/>
                  </a:solidFill>
                </a:defRPr>
              </a:lvl1pPr>
            </a:lstStyle>
            <a:p>
              <a:r>
                <a:rPr lang="en-IN" b="0" dirty="0" err="1">
                  <a:solidFill>
                    <a:schemeClr val="tx1"/>
                  </a:solidFill>
                </a:rPr>
                <a:t>माहिती</a:t>
              </a:r>
              <a:r>
                <a:rPr lang="en-IN" b="0" dirty="0">
                  <a:solidFill>
                    <a:schemeClr val="tx1"/>
                  </a:solidFill>
                </a:rPr>
                <a:t> </a:t>
              </a:r>
              <a:r>
                <a:rPr lang="en-IN" b="0" dirty="0" err="1">
                  <a:solidFill>
                    <a:schemeClr val="tx1"/>
                  </a:solidFill>
                </a:rPr>
                <a:t>देणे</a:t>
              </a:r>
              <a:endParaRPr lang="en-IN" b="0" dirty="0">
                <a:solidFill>
                  <a:schemeClr val="tx1"/>
                </a:solidFill>
              </a:endParaRPr>
            </a:p>
          </p:txBody>
        </p:sp>
        <p:pic>
          <p:nvPicPr>
            <p:cNvPr id="497" name="Image" descr="Image"/>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63250" y="0"/>
              <a:ext cx="3382126" cy="3004385"/>
            </a:xfrm>
            <a:prstGeom prst="rect">
              <a:avLst/>
            </a:prstGeom>
            <a:grpFill/>
            <a:ln w="12700" cap="flat">
              <a:noFill/>
              <a:miter lim="400000"/>
            </a:ln>
            <a:effectLst/>
          </p:spPr>
        </p:pic>
        <p:sp>
          <p:nvSpPr>
            <p:cNvPr id="498" name="Arrow 10"/>
            <p:cNvSpPr/>
            <p:nvPr/>
          </p:nvSpPr>
          <p:spPr>
            <a:xfrm rot="5400000">
              <a:off x="2157615" y="306540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grpFill/>
            <a:ln w="12700" cap="flat">
              <a:noFill/>
              <a:miter lim="400000"/>
            </a:ln>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79"/>
                                        </p:tgtEl>
                                        <p:attrNameLst>
                                          <p:attrName>style.visibility</p:attrName>
                                        </p:attrNameLst>
                                      </p:cBhvr>
                                      <p:to>
                                        <p:strVal val="visible"/>
                                      </p:to>
                                    </p:set>
                                    <p:animEffect transition="in" filter="blinds(horizontal)">
                                      <p:cBhvr>
                                        <p:cTn id="7" dur="1000"/>
                                        <p:tgtEl>
                                          <p:spTgt spid="47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484"/>
                                        </p:tgtEl>
                                        <p:attrNameLst>
                                          <p:attrName>style.visibility</p:attrName>
                                        </p:attrNameLst>
                                      </p:cBhvr>
                                      <p:to>
                                        <p:strVal val="visible"/>
                                      </p:to>
                                    </p:set>
                                    <p:anim calcmode="lin" valueType="num">
                                      <p:cBhvr additive="base">
                                        <p:cTn id="12" dur="1000" fill="hold"/>
                                        <p:tgtEl>
                                          <p:spTgt spid="484"/>
                                        </p:tgtEl>
                                        <p:attrNameLst>
                                          <p:attrName>ppt_x</p:attrName>
                                        </p:attrNameLst>
                                      </p:cBhvr>
                                      <p:tavLst>
                                        <p:tav tm="0">
                                          <p:val>
                                            <p:strVal val="#ppt_x"/>
                                          </p:val>
                                        </p:tav>
                                        <p:tav tm="100000">
                                          <p:val>
                                            <p:strVal val="#ppt_x"/>
                                          </p:val>
                                        </p:tav>
                                      </p:tavLst>
                                    </p:anim>
                                    <p:anim calcmode="lin" valueType="num">
                                      <p:cBhvr additive="base">
                                        <p:cTn id="13" dur="1000" fill="hold"/>
                                        <p:tgtEl>
                                          <p:spTgt spid="48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489"/>
                                        </p:tgtEl>
                                        <p:attrNameLst>
                                          <p:attrName>style.visibility</p:attrName>
                                        </p:attrNameLst>
                                      </p:cBhvr>
                                      <p:to>
                                        <p:strVal val="visible"/>
                                      </p:to>
                                    </p:set>
                                    <p:anim calcmode="lin" valueType="num">
                                      <p:cBhvr additive="base">
                                        <p:cTn id="18" dur="1000" fill="hold"/>
                                        <p:tgtEl>
                                          <p:spTgt spid="489"/>
                                        </p:tgtEl>
                                        <p:attrNameLst>
                                          <p:attrName>ppt_x</p:attrName>
                                        </p:attrNameLst>
                                      </p:cBhvr>
                                      <p:tavLst>
                                        <p:tav tm="0">
                                          <p:val>
                                            <p:strVal val="#ppt_x"/>
                                          </p:val>
                                        </p:tav>
                                        <p:tav tm="100000">
                                          <p:val>
                                            <p:strVal val="#ppt_x"/>
                                          </p:val>
                                        </p:tav>
                                      </p:tavLst>
                                    </p:anim>
                                    <p:anim calcmode="lin" valueType="num">
                                      <p:cBhvr additive="base">
                                        <p:cTn id="19" dur="1000" fill="hold"/>
                                        <p:tgtEl>
                                          <p:spTgt spid="489"/>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nodeType="clickEffect">
                                  <p:stCondLst>
                                    <p:cond delay="0"/>
                                  </p:stCondLst>
                                  <p:childTnLst>
                                    <p:set>
                                      <p:cBhvr>
                                        <p:cTn id="23" dur="1" fill="hold">
                                          <p:stCondLst>
                                            <p:cond delay="0"/>
                                          </p:stCondLst>
                                        </p:cTn>
                                        <p:tgtEl>
                                          <p:spTgt spid="494"/>
                                        </p:tgtEl>
                                        <p:attrNameLst>
                                          <p:attrName>style.visibility</p:attrName>
                                        </p:attrNameLst>
                                      </p:cBhvr>
                                      <p:to>
                                        <p:strVal val="visible"/>
                                      </p:to>
                                    </p:set>
                                    <p:anim calcmode="lin" valueType="num">
                                      <p:cBhvr additive="base">
                                        <p:cTn id="24" dur="1000" fill="hold"/>
                                        <p:tgtEl>
                                          <p:spTgt spid="494"/>
                                        </p:tgtEl>
                                        <p:attrNameLst>
                                          <p:attrName>ppt_x</p:attrName>
                                        </p:attrNameLst>
                                      </p:cBhvr>
                                      <p:tavLst>
                                        <p:tav tm="0">
                                          <p:val>
                                            <p:strVal val="#ppt_x"/>
                                          </p:val>
                                        </p:tav>
                                        <p:tav tm="100000">
                                          <p:val>
                                            <p:strVal val="#ppt_x"/>
                                          </p:val>
                                        </p:tav>
                                      </p:tavLst>
                                    </p:anim>
                                    <p:anim calcmode="lin" valueType="num">
                                      <p:cBhvr additive="base">
                                        <p:cTn id="25" dur="1000" fill="hold"/>
                                        <p:tgtEl>
                                          <p:spTgt spid="494"/>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stCondLst>
                                    <p:cond delay="0"/>
                                  </p:stCondLst>
                                  <p:childTnLst>
                                    <p:set>
                                      <p:cBhvr>
                                        <p:cTn id="29" dur="1" fill="hold">
                                          <p:stCondLst>
                                            <p:cond delay="0"/>
                                          </p:stCondLst>
                                        </p:cTn>
                                        <p:tgtEl>
                                          <p:spTgt spid="499"/>
                                        </p:tgtEl>
                                        <p:attrNameLst>
                                          <p:attrName>style.visibility</p:attrName>
                                        </p:attrNameLst>
                                      </p:cBhvr>
                                      <p:to>
                                        <p:strVal val="visible"/>
                                      </p:to>
                                    </p:set>
                                    <p:anim calcmode="lin" valueType="num">
                                      <p:cBhvr additive="base">
                                        <p:cTn id="30" dur="1000" fill="hold"/>
                                        <p:tgtEl>
                                          <p:spTgt spid="499"/>
                                        </p:tgtEl>
                                        <p:attrNameLst>
                                          <p:attrName>ppt_x</p:attrName>
                                        </p:attrNameLst>
                                      </p:cBhvr>
                                      <p:tavLst>
                                        <p:tav tm="0">
                                          <p:val>
                                            <p:strVal val="#ppt_x"/>
                                          </p:val>
                                        </p:tav>
                                        <p:tav tm="100000">
                                          <p:val>
                                            <p:strVal val="#ppt_x"/>
                                          </p:val>
                                        </p:tav>
                                      </p:tavLst>
                                    </p:anim>
                                    <p:anim calcmode="lin" valueType="num">
                                      <p:cBhvr additive="base">
                                        <p:cTn id="31" dur="1000" fill="hold"/>
                                        <p:tgtEl>
                                          <p:spTgt spid="49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6" name="Group"/>
          <p:cNvGrpSpPr/>
          <p:nvPr/>
        </p:nvGrpSpPr>
        <p:grpSpPr>
          <a:xfrm>
            <a:off x="300010" y="12315300"/>
            <a:ext cx="4601210" cy="995767"/>
            <a:chOff x="0" y="0"/>
            <a:chExt cx="4601208" cy="995765"/>
          </a:xfrm>
        </p:grpSpPr>
        <p:pic>
          <p:nvPicPr>
            <p:cNvPr id="501"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502"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503"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504"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505"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509" name="Group"/>
          <p:cNvGrpSpPr/>
          <p:nvPr/>
        </p:nvGrpSpPr>
        <p:grpSpPr>
          <a:xfrm>
            <a:off x="23097931" y="13055998"/>
            <a:ext cx="2098870" cy="1540535"/>
            <a:chOff x="0" y="2516"/>
            <a:chExt cx="2098868" cy="1540533"/>
          </a:xfrm>
        </p:grpSpPr>
        <p:sp>
          <p:nvSpPr>
            <p:cNvPr id="507" name="13"/>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4</a:t>
              </a:r>
              <a:endParaRPr dirty="0">
                <a:latin typeface="Arial" panose="020B0604020202020204" pitchFamily="34" charset="0"/>
                <a:cs typeface="Arial" panose="020B0604020202020204" pitchFamily="34" charset="0"/>
              </a:endParaRPr>
            </a:p>
          </p:txBody>
        </p:sp>
        <p:pic>
          <p:nvPicPr>
            <p:cNvPr id="508"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512" name="Group"/>
          <p:cNvGrpSpPr/>
          <p:nvPr/>
        </p:nvGrpSpPr>
        <p:grpSpPr>
          <a:xfrm>
            <a:off x="452700" y="544224"/>
            <a:ext cx="13257510" cy="1332711"/>
            <a:chOff x="177046" y="0"/>
            <a:chExt cx="13257509" cy="1332710"/>
          </a:xfrm>
        </p:grpSpPr>
        <p:sp>
          <p:nvSpPr>
            <p:cNvPr id="510" name="Rounded Rectangle"/>
            <p:cNvSpPr/>
            <p:nvPr/>
          </p:nvSpPr>
          <p:spPr>
            <a:xfrm>
              <a:off x="177046" y="0"/>
              <a:ext cx="13257509" cy="1332710"/>
            </a:xfrm>
            <a:prstGeom prst="roundRect">
              <a:avLst>
                <a:gd name="adj" fmla="val 18647"/>
              </a:avLst>
            </a:prstGeom>
            <a:solidFill>
              <a:srgbClr val="FFFFFF"/>
            </a:solidFill>
            <a:ln w="12700" cap="flat">
              <a:noFill/>
              <a:miter lim="400000"/>
            </a:ln>
            <a:effectLst/>
          </p:spPr>
          <p:txBody>
            <a:bodyPr wrap="square" lIns="0" tIns="0" rIns="0" bIns="0" numCol="1" anchor="ctr">
              <a:noAutofit/>
            </a:bodyP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511" name="DEFINITIONS - Suspect Case"/>
            <p:cNvSpPr txBox="1"/>
            <p:nvPr/>
          </p:nvSpPr>
          <p:spPr>
            <a:xfrm>
              <a:off x="858831" y="230338"/>
              <a:ext cx="11057513" cy="8720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p>
              <a:r>
                <a:rPr lang="en-IN" sz="5000" b="0" dirty="0" err="1"/>
                <a:t>व्याख्या</a:t>
              </a:r>
              <a:r>
                <a:rPr lang="en-IN" sz="5000" b="0" dirty="0"/>
                <a:t> – </a:t>
              </a:r>
              <a:r>
                <a:rPr lang="en-IN" sz="5000" b="0" dirty="0" err="1"/>
                <a:t>संशयास्पद</a:t>
              </a:r>
              <a:r>
                <a:rPr lang="en-IN" sz="5000" b="0" dirty="0"/>
                <a:t>/</a:t>
              </a:r>
              <a:r>
                <a:rPr lang="hi-IN" sz="5000" b="0" dirty="0"/>
                <a:t>संभाव्य </a:t>
              </a:r>
              <a:r>
                <a:rPr lang="en-IN" sz="5000" b="0" dirty="0" err="1"/>
                <a:t>बाधित</a:t>
              </a:r>
              <a:r>
                <a:rPr lang="en-IN" sz="5000" b="0" dirty="0"/>
                <a:t> </a:t>
              </a:r>
              <a:r>
                <a:rPr lang="en-IN" sz="5000" b="0" dirty="0" err="1"/>
                <a:t>व्यक्ती</a:t>
              </a:r>
              <a:endParaRPr lang="en-IN" sz="5000" b="0" dirty="0"/>
            </a:p>
          </p:txBody>
        </p:sp>
      </p:grpSp>
      <p:sp>
        <p:nvSpPr>
          <p:cNvPr id="513" name="Rounded Rectangle"/>
          <p:cNvSpPr/>
          <p:nvPr/>
        </p:nvSpPr>
        <p:spPr>
          <a:xfrm>
            <a:off x="442265" y="9746171"/>
            <a:ext cx="22655666" cy="2277016"/>
          </a:xfrm>
          <a:prstGeom prst="roundRect">
            <a:avLst>
              <a:gd name="adj" fmla="val 8366"/>
            </a:avLst>
          </a:prstGeom>
          <a:solidFill>
            <a:schemeClr val="accent1">
              <a:lumMod val="20000"/>
              <a:lumOff val="80000"/>
            </a:schemeClr>
          </a:solidFill>
          <a:ln w="12700" cap="flat">
            <a:noFill/>
            <a:miter lim="400000"/>
          </a:ln>
          <a:effectLst/>
        </p:spPr>
        <p:txBody>
          <a:bodyPr wrap="square" lIns="0" tIns="0" rIns="0" bIns="0" numCol="1" anchor="ctr">
            <a:noAutofit/>
          </a:bodyPr>
          <a:lstStyle/>
          <a:p>
            <a:pPr>
              <a:defRPr sz="3200">
                <a:solidFill>
                  <a:schemeClr val="accent1">
                    <a:hueOff val="114395"/>
                    <a:lumOff val="-24975"/>
                  </a:schemeClr>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514" name="A contact is a person that is involved in any of the following:…"/>
          <p:cNvSpPr txBox="1"/>
          <p:nvPr/>
        </p:nvSpPr>
        <p:spPr>
          <a:xfrm>
            <a:off x="769891" y="9951490"/>
            <a:ext cx="22090110" cy="18569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l"/>
            <a:r>
              <a:rPr lang="en-IN" sz="2800" b="0" dirty="0" err="1"/>
              <a:t>बाधित</a:t>
            </a:r>
            <a:r>
              <a:rPr lang="en-IN" sz="2800" b="0" dirty="0"/>
              <a:t> </a:t>
            </a:r>
            <a:r>
              <a:rPr lang="en-IN" sz="2800" b="0" dirty="0" err="1"/>
              <a:t>व्यक्ती</a:t>
            </a:r>
            <a:r>
              <a:rPr lang="en-IN" sz="2800" b="0" dirty="0"/>
              <a:t> </a:t>
            </a:r>
            <a:r>
              <a:rPr lang="en-IN" sz="2800" b="0" dirty="0" err="1"/>
              <a:t>खालीलपैकी</a:t>
            </a:r>
            <a:r>
              <a:rPr lang="en-IN" sz="2800" b="0" dirty="0"/>
              <a:t> </a:t>
            </a:r>
            <a:r>
              <a:rPr lang="en-IN" sz="2800" b="0" dirty="0" err="1"/>
              <a:t>कोणत्याही</a:t>
            </a:r>
            <a:r>
              <a:rPr lang="en-IN" sz="2800" b="0" dirty="0"/>
              <a:t> </a:t>
            </a:r>
            <a:r>
              <a:rPr lang="en-IN" sz="2800" b="0" dirty="0" err="1"/>
              <a:t>एका</a:t>
            </a:r>
            <a:r>
              <a:rPr lang="en-IN" sz="2800" b="0" dirty="0"/>
              <a:t> </a:t>
            </a:r>
            <a:r>
              <a:rPr lang="en-IN" sz="2800" b="0" dirty="0" err="1"/>
              <a:t>गोष्टीशी</a:t>
            </a:r>
            <a:r>
              <a:rPr lang="en-IN" sz="2800" b="0" dirty="0"/>
              <a:t> </a:t>
            </a:r>
            <a:r>
              <a:rPr lang="en-IN" sz="2800" b="0" dirty="0" err="1"/>
              <a:t>संबंधित</a:t>
            </a:r>
            <a:r>
              <a:rPr lang="en-IN" sz="2800" b="0" dirty="0"/>
              <a:t> </a:t>
            </a:r>
            <a:r>
              <a:rPr lang="en-IN" sz="2800" b="0" dirty="0" err="1"/>
              <a:t>असते</a:t>
            </a:r>
            <a:r>
              <a:rPr lang="en-US" sz="2800" b="0" dirty="0"/>
              <a:t>: </a:t>
            </a:r>
            <a:endParaRPr lang="en-IN" sz="2800" b="0" dirty="0"/>
          </a:p>
          <a:p>
            <a:pPr marL="457200" lvl="0" indent="-457200" algn="l">
              <a:buFont typeface="Arial" panose="020B0604020202020204" pitchFamily="34" charset="0"/>
              <a:buChar char="•"/>
            </a:pPr>
            <a:r>
              <a:rPr lang="en-IN" sz="2800" b="0" dirty="0" err="1"/>
              <a:t>योग्य</a:t>
            </a:r>
            <a:r>
              <a:rPr lang="en-IN" sz="2800" b="0" dirty="0"/>
              <a:t> </a:t>
            </a:r>
            <a:r>
              <a:rPr lang="en-IN" sz="2800" b="0" dirty="0" err="1"/>
              <a:t>वैयक्तिक</a:t>
            </a:r>
            <a:r>
              <a:rPr lang="en-IN" sz="2800" b="0" dirty="0"/>
              <a:t> </a:t>
            </a:r>
            <a:r>
              <a:rPr lang="en-IN" sz="2800" b="0" dirty="0" err="1"/>
              <a:t>संरक्षक</a:t>
            </a:r>
            <a:r>
              <a:rPr lang="en-IN" sz="2800" b="0" dirty="0"/>
              <a:t> </a:t>
            </a:r>
            <a:r>
              <a:rPr lang="en-IN" sz="2800" b="0" dirty="0" err="1"/>
              <a:t>उपकरणांशिवाय</a:t>
            </a:r>
            <a:r>
              <a:rPr lang="en-IN" sz="2800" b="0" dirty="0"/>
              <a:t> (</a:t>
            </a:r>
            <a:r>
              <a:rPr lang="en-IN" sz="2800" b="0" dirty="0" err="1"/>
              <a:t>पीपीइ</a:t>
            </a:r>
            <a:r>
              <a:rPr lang="en-IN" sz="2800" b="0" dirty="0"/>
              <a:t>) </a:t>
            </a:r>
            <a:r>
              <a:rPr lang="en-US" sz="2800" b="0" dirty="0">
                <a:solidFill>
                  <a:schemeClr val="tx1"/>
                </a:solidFill>
                <a:latin typeface="Times New Roman" pitchFamily="18" charset="0"/>
                <a:cs typeface="Times New Roman" pitchFamily="18" charset="0"/>
              </a:rPr>
              <a:t>COVID-19</a:t>
            </a:r>
            <a:r>
              <a:rPr lang="en-IN" sz="2800" b="0" dirty="0"/>
              <a:t> </a:t>
            </a:r>
            <a:r>
              <a:rPr lang="en-IN" sz="2800" b="0" dirty="0" err="1"/>
              <a:t>च्या</a:t>
            </a:r>
            <a:r>
              <a:rPr lang="en-IN" sz="2800" b="0" dirty="0"/>
              <a:t> </a:t>
            </a:r>
            <a:r>
              <a:rPr lang="en-IN" sz="2800" b="0" dirty="0" err="1"/>
              <a:t>रुग्णांची</a:t>
            </a:r>
            <a:r>
              <a:rPr lang="en-IN" sz="2800" b="0" dirty="0"/>
              <a:t> </a:t>
            </a:r>
            <a:r>
              <a:rPr lang="en-IN" sz="2800" b="0" dirty="0" err="1"/>
              <a:t>प्रत्यक्ष</a:t>
            </a:r>
            <a:r>
              <a:rPr lang="en-IN" sz="2800" b="0" dirty="0"/>
              <a:t> </a:t>
            </a:r>
            <a:r>
              <a:rPr lang="en-IN" sz="2800" b="0" dirty="0" err="1"/>
              <a:t>शुश्रूषा</a:t>
            </a:r>
            <a:r>
              <a:rPr lang="en-IN" sz="2800" b="0" dirty="0"/>
              <a:t> </a:t>
            </a:r>
            <a:r>
              <a:rPr lang="en-IN" sz="2800" b="0" dirty="0" err="1"/>
              <a:t>करणे</a:t>
            </a:r>
            <a:r>
              <a:rPr lang="en-IN" sz="2800" b="0" dirty="0"/>
              <a:t>.</a:t>
            </a:r>
          </a:p>
          <a:p>
            <a:pPr marL="457200" lvl="0" indent="-457200" algn="l">
              <a:buFont typeface="Arial" panose="020B0604020202020204" pitchFamily="34" charset="0"/>
              <a:buChar char="•"/>
            </a:pPr>
            <a:r>
              <a:rPr lang="en-US" sz="2800" b="0" dirty="0">
                <a:solidFill>
                  <a:schemeClr val="tx1"/>
                </a:solidFill>
                <a:latin typeface="Times New Roman" pitchFamily="18" charset="0"/>
                <a:cs typeface="Times New Roman" pitchFamily="18" charset="0"/>
              </a:rPr>
              <a:t>COVID-19</a:t>
            </a:r>
            <a:r>
              <a:rPr lang="en-IN" sz="2800" b="0" dirty="0"/>
              <a:t> </a:t>
            </a:r>
            <a:r>
              <a:rPr lang="en-IN" sz="2800" b="0" dirty="0" err="1"/>
              <a:t>च्या</a:t>
            </a:r>
            <a:r>
              <a:rPr lang="en-IN" sz="2800" b="0" dirty="0"/>
              <a:t> </a:t>
            </a:r>
            <a:r>
              <a:rPr lang="en-IN" sz="2800" b="0" dirty="0" err="1"/>
              <a:t>रुग्णांच्या</a:t>
            </a:r>
            <a:r>
              <a:rPr lang="en-IN" sz="2800" b="0" dirty="0"/>
              <a:t> </a:t>
            </a:r>
            <a:r>
              <a:rPr lang="en-IN" sz="2800" b="0" dirty="0" err="1"/>
              <a:t>सान्निध्यात</a:t>
            </a:r>
            <a:r>
              <a:rPr lang="en-IN" sz="2800" b="0" dirty="0"/>
              <a:t> </a:t>
            </a:r>
            <a:r>
              <a:rPr lang="en-IN" sz="2800" b="0" dirty="0" err="1"/>
              <a:t>राहणे</a:t>
            </a:r>
            <a:r>
              <a:rPr lang="en-IN" sz="2800" b="0" dirty="0"/>
              <a:t> (</a:t>
            </a:r>
            <a:r>
              <a:rPr lang="en-IN" sz="2800" b="0" dirty="0" err="1"/>
              <a:t>यामध्ये</a:t>
            </a:r>
            <a:r>
              <a:rPr lang="en-IN" sz="2800" b="0" dirty="0"/>
              <a:t> </a:t>
            </a:r>
            <a:r>
              <a:rPr lang="en-IN" sz="2800" b="0" dirty="0" err="1"/>
              <a:t>कार्यालय</a:t>
            </a:r>
            <a:r>
              <a:rPr lang="en-IN" sz="2800" b="0" dirty="0"/>
              <a:t>, </a:t>
            </a:r>
            <a:r>
              <a:rPr lang="en-IN" sz="2800" b="0" dirty="0" err="1"/>
              <a:t>वर्ग</a:t>
            </a:r>
            <a:r>
              <a:rPr lang="en-IN" sz="2800" b="0" dirty="0"/>
              <a:t>, </a:t>
            </a:r>
            <a:r>
              <a:rPr lang="en-IN" sz="2800" b="0" dirty="0" err="1"/>
              <a:t>घर</a:t>
            </a:r>
            <a:r>
              <a:rPr lang="en-IN" sz="2800" b="0" dirty="0"/>
              <a:t>, </a:t>
            </a:r>
            <a:r>
              <a:rPr lang="en-IN" sz="2800" b="0" dirty="0" err="1"/>
              <a:t>समारंभ</a:t>
            </a:r>
            <a:r>
              <a:rPr lang="en-IN" sz="2800" b="0" dirty="0"/>
              <a:t> </a:t>
            </a:r>
            <a:r>
              <a:rPr lang="en-IN" sz="2800" b="0" dirty="0" err="1"/>
              <a:t>यांचा</a:t>
            </a:r>
            <a:r>
              <a:rPr lang="en-IN" sz="2800" b="0" dirty="0"/>
              <a:t> </a:t>
            </a:r>
            <a:r>
              <a:rPr lang="en-IN" sz="2800" b="0" dirty="0" err="1"/>
              <a:t>समावेश</a:t>
            </a:r>
            <a:r>
              <a:rPr lang="en-IN" sz="2800" b="0" dirty="0"/>
              <a:t> </a:t>
            </a:r>
            <a:r>
              <a:rPr lang="en-IN" sz="2800" b="0" dirty="0" err="1"/>
              <a:t>आहे</a:t>
            </a:r>
            <a:r>
              <a:rPr lang="en-IN" sz="2800" b="0" dirty="0"/>
              <a:t>). </a:t>
            </a:r>
          </a:p>
          <a:p>
            <a:pPr marL="457200" lvl="0" indent="-457200" algn="l">
              <a:buFont typeface="Arial" panose="020B0604020202020204" pitchFamily="34" charset="0"/>
              <a:buChar char="•"/>
            </a:pPr>
            <a:r>
              <a:rPr lang="en-IN" sz="2800" b="0" dirty="0" err="1"/>
              <a:t>संसर्गाची</a:t>
            </a:r>
            <a:r>
              <a:rPr lang="en-IN" sz="2800" b="0" dirty="0"/>
              <a:t> </a:t>
            </a:r>
            <a:r>
              <a:rPr lang="en-IN" sz="2800" b="0" dirty="0" err="1"/>
              <a:t>लक्षणे</a:t>
            </a:r>
            <a:r>
              <a:rPr lang="en-IN" sz="2800" b="0" dirty="0"/>
              <a:t> </a:t>
            </a:r>
            <a:r>
              <a:rPr lang="en-IN" sz="2800" b="0" dirty="0" err="1"/>
              <a:t>दिसून</a:t>
            </a:r>
            <a:r>
              <a:rPr lang="en-IN" sz="2800" b="0" dirty="0"/>
              <a:t> </a:t>
            </a:r>
            <a:r>
              <a:rPr lang="en-IN" sz="2800" b="0" dirty="0" err="1"/>
              <a:t>आलेल्या</a:t>
            </a:r>
            <a:r>
              <a:rPr lang="en-IN" sz="2800" b="0" dirty="0"/>
              <a:t> </a:t>
            </a:r>
            <a:r>
              <a:rPr lang="en-IN" sz="2800" b="0" dirty="0" err="1"/>
              <a:t>व</a:t>
            </a:r>
            <a:r>
              <a:rPr lang="en-IN" sz="2800" b="0" dirty="0"/>
              <a:t> </a:t>
            </a:r>
            <a:r>
              <a:rPr lang="en-IN" sz="2800" b="0" dirty="0" err="1"/>
              <a:t>नंतर</a:t>
            </a:r>
            <a:r>
              <a:rPr lang="en-IN" sz="2800" b="0" dirty="0"/>
              <a:t> </a:t>
            </a:r>
            <a:r>
              <a:rPr lang="en-US" sz="2800" b="0" dirty="0">
                <a:solidFill>
                  <a:schemeClr val="tx1"/>
                </a:solidFill>
                <a:latin typeface="Times New Roman" pitchFamily="18" charset="0"/>
                <a:cs typeface="Times New Roman" pitchFamily="18" charset="0"/>
              </a:rPr>
              <a:t>COVID-19</a:t>
            </a:r>
            <a:r>
              <a:rPr lang="en-IN" sz="2800" b="0" dirty="0"/>
              <a:t> </a:t>
            </a:r>
            <a:r>
              <a:rPr lang="en-IN" sz="2800" b="0" dirty="0" err="1"/>
              <a:t>चे</a:t>
            </a:r>
            <a:r>
              <a:rPr lang="en-IN" sz="2800" b="0" dirty="0"/>
              <a:t> </a:t>
            </a:r>
            <a:r>
              <a:rPr lang="en-IN" sz="2800" b="0" dirty="0" err="1"/>
              <a:t>निदान</a:t>
            </a:r>
            <a:r>
              <a:rPr lang="en-IN" sz="2800" b="0" dirty="0"/>
              <a:t> </a:t>
            </a:r>
            <a:r>
              <a:rPr lang="en-IN" sz="2800" b="0" dirty="0" err="1"/>
              <a:t>झालेल्या</a:t>
            </a:r>
            <a:r>
              <a:rPr lang="en-IN" sz="2800" b="0" dirty="0"/>
              <a:t> </a:t>
            </a:r>
            <a:r>
              <a:rPr lang="en-IN" sz="2800" b="0" dirty="0" err="1"/>
              <a:t>व्यक्तीच्या</a:t>
            </a:r>
            <a:r>
              <a:rPr lang="en-IN" sz="2800" b="0" dirty="0"/>
              <a:t> </a:t>
            </a:r>
            <a:r>
              <a:rPr lang="en-IN" sz="2800" b="0" dirty="0" err="1"/>
              <a:t>सान्निध्यात</a:t>
            </a:r>
            <a:r>
              <a:rPr lang="en-IN" sz="2800" b="0" dirty="0"/>
              <a:t> </a:t>
            </a:r>
            <a:r>
              <a:rPr lang="en-IN" sz="2800" b="0" dirty="0" err="1"/>
              <a:t>शारीरिक</a:t>
            </a:r>
            <a:r>
              <a:rPr lang="en-IN" sz="2800" b="0" dirty="0"/>
              <a:t> </a:t>
            </a:r>
            <a:r>
              <a:rPr lang="en-IN" sz="2800" b="0" dirty="0" err="1"/>
              <a:t>अंतर</a:t>
            </a:r>
            <a:r>
              <a:rPr lang="en-IN" sz="2800" b="0" dirty="0"/>
              <a:t> </a:t>
            </a:r>
            <a:r>
              <a:rPr lang="en-IN" sz="2800" b="0" dirty="0" err="1"/>
              <a:t>न</a:t>
            </a:r>
            <a:r>
              <a:rPr lang="en-IN" sz="2800" b="0" dirty="0"/>
              <a:t> </a:t>
            </a:r>
            <a:r>
              <a:rPr lang="en-IN" sz="2800" b="0" dirty="0" err="1"/>
              <a:t>राखता</a:t>
            </a:r>
            <a:r>
              <a:rPr lang="en-IN" sz="2800" b="0" dirty="0"/>
              <a:t> (१ </a:t>
            </a:r>
            <a:r>
              <a:rPr lang="en-IN" sz="2800" b="0" dirty="0" err="1"/>
              <a:t>मीटरपेक्षा</a:t>
            </a:r>
            <a:r>
              <a:rPr lang="en-IN" sz="2800" b="0" dirty="0"/>
              <a:t> </a:t>
            </a:r>
            <a:r>
              <a:rPr lang="en-IN" sz="2800" b="0" dirty="0" err="1"/>
              <a:t>कमी</a:t>
            </a:r>
            <a:r>
              <a:rPr lang="en-IN" sz="2800" b="0" dirty="0"/>
              <a:t>) </a:t>
            </a:r>
            <a:r>
              <a:rPr lang="en-IN" sz="2800" b="0" dirty="0" err="1"/>
              <a:t>प्रवास</a:t>
            </a:r>
            <a:r>
              <a:rPr lang="en-IN" sz="2800" b="0" dirty="0"/>
              <a:t> </a:t>
            </a:r>
            <a:r>
              <a:rPr lang="en-IN" sz="2800" b="0" dirty="0" err="1"/>
              <a:t>करणे</a:t>
            </a:r>
            <a:r>
              <a:rPr lang="en-US" sz="2800" b="0" dirty="0"/>
              <a:t>.</a:t>
            </a:r>
            <a:endParaRPr lang="en-IN" sz="2800" b="0" dirty="0"/>
          </a:p>
        </p:txBody>
      </p:sp>
      <p:grpSp>
        <p:nvGrpSpPr>
          <p:cNvPr id="518" name="Group"/>
          <p:cNvGrpSpPr/>
          <p:nvPr/>
        </p:nvGrpSpPr>
        <p:grpSpPr>
          <a:xfrm>
            <a:off x="602284" y="8432433"/>
            <a:ext cx="9018605" cy="1021626"/>
            <a:chOff x="0" y="0"/>
            <a:chExt cx="9018604" cy="1021624"/>
          </a:xfrm>
        </p:grpSpPr>
        <p:sp>
          <p:nvSpPr>
            <p:cNvPr id="516" name="Rounded Rectangle"/>
            <p:cNvSpPr/>
            <p:nvPr/>
          </p:nvSpPr>
          <p:spPr>
            <a:xfrm>
              <a:off x="0" y="0"/>
              <a:ext cx="9018604" cy="1021624"/>
            </a:xfrm>
            <a:prstGeom prst="roundRect">
              <a:avLst>
                <a:gd name="adj" fmla="val 18647"/>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517" name="DEFINITIONS - who is a contact"/>
            <p:cNvSpPr txBox="1"/>
            <p:nvPr/>
          </p:nvSpPr>
          <p:spPr>
            <a:xfrm>
              <a:off x="167607" y="178755"/>
              <a:ext cx="7925245" cy="6412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p>
              <a:r>
                <a:rPr lang="en-IN" sz="3500" b="0" dirty="0" err="1"/>
                <a:t>व्याख्या</a:t>
              </a:r>
              <a:r>
                <a:rPr lang="en-IN" sz="3500" b="0" dirty="0"/>
                <a:t> – </a:t>
              </a:r>
              <a:r>
                <a:rPr lang="en-IN" sz="3500" b="0" dirty="0" err="1"/>
                <a:t>संपर्कात</a:t>
              </a:r>
              <a:r>
                <a:rPr lang="en-IN" sz="3500" b="0" dirty="0"/>
                <a:t> </a:t>
              </a:r>
              <a:r>
                <a:rPr lang="en-IN" sz="3500" b="0" dirty="0" err="1"/>
                <a:t>आलेली</a:t>
              </a:r>
              <a:r>
                <a:rPr lang="en-IN" sz="3500" b="0" dirty="0"/>
                <a:t> </a:t>
              </a:r>
              <a:r>
                <a:rPr lang="en-IN" sz="3500" b="0" dirty="0" err="1"/>
                <a:t>व्यक्ती</a:t>
              </a:r>
              <a:r>
                <a:rPr lang="en-IN" sz="3500" b="0" dirty="0"/>
                <a:t> </a:t>
              </a:r>
              <a:r>
                <a:rPr lang="en-IN" sz="3500" b="0" dirty="0" err="1"/>
                <a:t>कोण</a:t>
              </a:r>
              <a:r>
                <a:rPr lang="en-IN" sz="3500" b="0" dirty="0"/>
                <a:t> </a:t>
              </a:r>
              <a:r>
                <a:rPr lang="en-IN" sz="3500" b="0" dirty="0" err="1"/>
                <a:t>आहे</a:t>
              </a:r>
              <a:r>
                <a:rPr lang="en-GB" sz="3500" b="0" dirty="0"/>
                <a:t>?</a:t>
              </a:r>
              <a:endParaRPr lang="en-IN" sz="3500" b="0" dirty="0"/>
            </a:p>
          </p:txBody>
        </p:sp>
      </p:grpSp>
      <p:sp>
        <p:nvSpPr>
          <p:cNvPr id="519" name="Rounded Rectangle"/>
          <p:cNvSpPr/>
          <p:nvPr/>
        </p:nvSpPr>
        <p:spPr>
          <a:xfrm>
            <a:off x="487365" y="2449991"/>
            <a:ext cx="23152833" cy="5806136"/>
          </a:xfrm>
          <a:prstGeom prst="roundRect">
            <a:avLst>
              <a:gd name="adj" fmla="val 3822"/>
            </a:avLst>
          </a:prstGeom>
          <a:solidFill>
            <a:srgbClr val="FABE3B"/>
          </a:solidFill>
          <a:ln w="12700" cap="flat">
            <a:noFill/>
            <a:miter lim="400000"/>
          </a:ln>
          <a:effectLst/>
        </p:spPr>
        <p:txBody>
          <a:bodyPr wrap="square" lIns="0" tIns="0" rIns="0" bIns="0" numCol="1" anchor="ctr">
            <a:noAutofit/>
          </a:bodyP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E91D910-C300-6047-9A4D-F421B949C13C}"/>
              </a:ext>
            </a:extLst>
          </p:cNvPr>
          <p:cNvSpPr txBox="1"/>
          <p:nvPr/>
        </p:nvSpPr>
        <p:spPr>
          <a:xfrm>
            <a:off x="1005681" y="2978049"/>
            <a:ext cx="22116199" cy="47500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hi-IN" b="0" dirty="0"/>
              <a:t>श्वसनसंस्थेशी संबंधित तीव्र स्वरुपाचा आजार </a:t>
            </a:r>
            <a:r>
              <a:rPr lang="en-IN" b="0" dirty="0"/>
              <a:t>(</a:t>
            </a:r>
            <a:r>
              <a:rPr lang="hi-IN" b="0" dirty="0"/>
              <a:t>ताप आणि श्वसनाच्या आजाराची किमान </a:t>
            </a:r>
            <a:r>
              <a:rPr lang="en-IN" b="0" dirty="0" err="1"/>
              <a:t>एक</a:t>
            </a:r>
            <a:r>
              <a:rPr lang="en-IN" b="0" dirty="0"/>
              <a:t> </a:t>
            </a:r>
            <a:r>
              <a:rPr lang="hi-IN" b="0" dirty="0"/>
              <a:t>खूण/लक्षण </a:t>
            </a:r>
            <a:r>
              <a:rPr lang="en-US" b="0" dirty="0"/>
              <a:t>(</a:t>
            </a:r>
            <a:r>
              <a:rPr lang="hi-IN" b="0" dirty="0"/>
              <a:t>उदा. खोकला, </a:t>
            </a:r>
            <a:r>
              <a:rPr lang="en-IN" b="0" dirty="0" err="1"/>
              <a:t>श्वास</a:t>
            </a:r>
            <a:r>
              <a:rPr lang="hi-IN" b="0" dirty="0"/>
              <a:t>ोच्छ्वास करताना </a:t>
            </a:r>
            <a:r>
              <a:rPr lang="en-IN" b="0" dirty="0" err="1"/>
              <a:t>त्रास</a:t>
            </a:r>
            <a:r>
              <a:rPr lang="en-IN" b="0" dirty="0"/>
              <a:t> </a:t>
            </a:r>
            <a:r>
              <a:rPr lang="en-IN" b="0" dirty="0" err="1"/>
              <a:t>होणे</a:t>
            </a:r>
            <a:r>
              <a:rPr lang="en-US" b="0" dirty="0"/>
              <a:t>)</a:t>
            </a:r>
            <a:r>
              <a:rPr lang="en-IN" b="0" dirty="0"/>
              <a:t> </a:t>
            </a:r>
            <a:r>
              <a:rPr lang="en-IN" b="0" dirty="0" err="1"/>
              <a:t>असलेला</a:t>
            </a:r>
            <a:r>
              <a:rPr lang="en-IN" b="0" dirty="0"/>
              <a:t> </a:t>
            </a:r>
            <a:r>
              <a:rPr lang="en-IN" b="0" dirty="0" err="1"/>
              <a:t>रुग्ण</a:t>
            </a:r>
            <a:r>
              <a:rPr lang="en-US" b="0" dirty="0"/>
              <a:t>, </a:t>
            </a:r>
            <a:r>
              <a:rPr lang="hi-IN" b="0" dirty="0"/>
              <a:t>आणि</a:t>
            </a:r>
            <a:endParaRPr lang="en-IN" b="0" dirty="0"/>
          </a:p>
          <a:p>
            <a:pPr algn="l"/>
            <a:r>
              <a:rPr lang="en-IN" b="0" dirty="0" err="1"/>
              <a:t>लक्षणे</a:t>
            </a:r>
            <a:r>
              <a:rPr lang="en-IN" b="0" dirty="0"/>
              <a:t> </a:t>
            </a:r>
            <a:r>
              <a:rPr lang="en-IN" b="0" dirty="0" err="1"/>
              <a:t>दिसून</a:t>
            </a:r>
            <a:r>
              <a:rPr lang="en-IN" b="0" dirty="0"/>
              <a:t> </a:t>
            </a:r>
            <a:r>
              <a:rPr lang="en-IN" b="0" dirty="0" err="1"/>
              <a:t>येण्याच्या</a:t>
            </a:r>
            <a:r>
              <a:rPr lang="en-IN" b="0" dirty="0"/>
              <a:t> १४ </a:t>
            </a:r>
            <a:r>
              <a:rPr lang="en-IN" b="0" dirty="0" err="1"/>
              <a:t>दिवस</a:t>
            </a:r>
            <a:r>
              <a:rPr lang="en-IN" b="0" dirty="0"/>
              <a:t> </a:t>
            </a:r>
            <a:r>
              <a:rPr lang="en-IN" b="0" dirty="0" err="1"/>
              <a:t>आधी</a:t>
            </a:r>
            <a:r>
              <a:rPr lang="en-IN" b="0" dirty="0"/>
              <a:t> </a:t>
            </a:r>
            <a:r>
              <a:rPr lang="en-IN" b="0" dirty="0" err="1"/>
              <a:t>स्थानिक</a:t>
            </a:r>
            <a:r>
              <a:rPr lang="en-IN" b="0" dirty="0"/>
              <a:t> </a:t>
            </a:r>
            <a:r>
              <a:rPr lang="en-IN" b="0" dirty="0" err="1"/>
              <a:t>पातळीवर</a:t>
            </a:r>
            <a:r>
              <a:rPr lang="en-IN" b="0" dirty="0"/>
              <a:t> कोविड-१९ </a:t>
            </a:r>
            <a:r>
              <a:rPr lang="en-IN" b="0" dirty="0" err="1"/>
              <a:t>चा</a:t>
            </a:r>
            <a:r>
              <a:rPr lang="en-IN" b="0" dirty="0"/>
              <a:t> </a:t>
            </a:r>
            <a:r>
              <a:rPr lang="en-IN" b="0" dirty="0" err="1"/>
              <a:t>प्रसार</a:t>
            </a:r>
            <a:r>
              <a:rPr lang="en-IN" b="0" dirty="0"/>
              <a:t> </a:t>
            </a:r>
            <a:r>
              <a:rPr lang="en-IN" b="0" dirty="0" err="1"/>
              <a:t>झाल्याची</a:t>
            </a:r>
            <a:r>
              <a:rPr lang="en-IN" b="0" dirty="0"/>
              <a:t> </a:t>
            </a:r>
            <a:r>
              <a:rPr lang="en-IN" b="0" dirty="0" err="1"/>
              <a:t>खबर</a:t>
            </a:r>
            <a:r>
              <a:rPr lang="en-IN" b="0" dirty="0"/>
              <a:t> </a:t>
            </a:r>
            <a:r>
              <a:rPr lang="hi-IN" b="0" dirty="0"/>
              <a:t>असलेल्या देशात/क्षेत्रात किंवा प्रदेशात प्रवास किंवा वास्तव्य</a:t>
            </a:r>
            <a:r>
              <a:rPr lang="en-IN" b="0" dirty="0"/>
              <a:t> </a:t>
            </a:r>
            <a:r>
              <a:rPr lang="en-IN" b="0" dirty="0" err="1"/>
              <a:t>केलेल्या</a:t>
            </a:r>
            <a:r>
              <a:rPr lang="en-IN" b="0" dirty="0"/>
              <a:t> </a:t>
            </a:r>
            <a:r>
              <a:rPr lang="en-IN" b="0" dirty="0" err="1"/>
              <a:t>व्यक्ती</a:t>
            </a:r>
            <a:r>
              <a:rPr lang="en-IN" b="0" dirty="0"/>
              <a:t>, </a:t>
            </a:r>
            <a:r>
              <a:rPr lang="en-IN" b="0" dirty="0" err="1"/>
              <a:t>किंवा</a:t>
            </a:r>
            <a:endParaRPr lang="en-IN" b="0" dirty="0"/>
          </a:p>
          <a:p>
            <a:pPr algn="l"/>
            <a:r>
              <a:rPr lang="hi-IN" b="0" dirty="0"/>
              <a:t>श्वसनसंस्थेशी संबंधित तीव्र स्वरुपाचा </a:t>
            </a:r>
            <a:r>
              <a:rPr lang="en-IN" b="0" dirty="0" err="1"/>
              <a:t>कोणताही</a:t>
            </a:r>
            <a:r>
              <a:rPr lang="en-IN" b="0" dirty="0"/>
              <a:t> </a:t>
            </a:r>
            <a:r>
              <a:rPr lang="hi-IN" b="0" dirty="0"/>
              <a:t>आजार असलेला </a:t>
            </a:r>
            <a:r>
              <a:rPr lang="en-IN" b="0" dirty="0" err="1"/>
              <a:t>आणि</a:t>
            </a:r>
            <a:r>
              <a:rPr lang="en-IN" b="0" dirty="0"/>
              <a:t> </a:t>
            </a:r>
            <a:r>
              <a:rPr lang="en-IN" b="0" dirty="0" err="1"/>
              <a:t>लक्षणे</a:t>
            </a:r>
            <a:r>
              <a:rPr lang="en-IN" b="0" dirty="0"/>
              <a:t> </a:t>
            </a:r>
            <a:r>
              <a:rPr lang="en-IN" b="0" dirty="0" err="1"/>
              <a:t>दिसून</a:t>
            </a:r>
            <a:r>
              <a:rPr lang="en-IN" b="0" dirty="0"/>
              <a:t> </a:t>
            </a:r>
            <a:r>
              <a:rPr lang="en-IN" b="0" dirty="0" err="1"/>
              <a:t>येण्याच्या</a:t>
            </a:r>
            <a:r>
              <a:rPr lang="en-IN" b="0" dirty="0"/>
              <a:t> १४ </a:t>
            </a:r>
            <a:r>
              <a:rPr lang="en-IN" b="0" dirty="0" err="1"/>
              <a:t>दिवस</a:t>
            </a:r>
            <a:r>
              <a:rPr lang="en-IN" b="0" dirty="0"/>
              <a:t> </a:t>
            </a:r>
            <a:r>
              <a:rPr lang="en-IN" b="0" dirty="0" err="1"/>
              <a:t>आधी</a:t>
            </a:r>
            <a:r>
              <a:rPr lang="en-IN" b="0" dirty="0"/>
              <a:t> </a:t>
            </a:r>
            <a:r>
              <a:rPr lang="en-US" b="0" dirty="0">
                <a:solidFill>
                  <a:schemeClr val="tx1"/>
                </a:solidFill>
                <a:latin typeface="Times New Roman" pitchFamily="18" charset="0"/>
                <a:cs typeface="Times New Roman" pitchFamily="18" charset="0"/>
              </a:rPr>
              <a:t>COVID-19</a:t>
            </a:r>
            <a:r>
              <a:rPr lang="en-IN" b="0" dirty="0"/>
              <a:t> </a:t>
            </a:r>
            <a:r>
              <a:rPr lang="en-IN" b="0" dirty="0" err="1"/>
              <a:t>ची</a:t>
            </a:r>
            <a:r>
              <a:rPr lang="en-IN" b="0" dirty="0"/>
              <a:t> </a:t>
            </a:r>
            <a:r>
              <a:rPr lang="en-IN" b="0" dirty="0" err="1"/>
              <a:t>खात्रीलायक</a:t>
            </a:r>
            <a:r>
              <a:rPr lang="en-IN" b="0" dirty="0"/>
              <a:t> </a:t>
            </a:r>
            <a:r>
              <a:rPr lang="en-IN" b="0" dirty="0" err="1"/>
              <a:t>बाधा</a:t>
            </a:r>
            <a:r>
              <a:rPr lang="en-IN" b="0" dirty="0"/>
              <a:t> </a:t>
            </a:r>
            <a:r>
              <a:rPr lang="en-IN" b="0" dirty="0" err="1"/>
              <a:t>झालेल्या</a:t>
            </a:r>
            <a:r>
              <a:rPr lang="en-IN" b="0" dirty="0"/>
              <a:t> </a:t>
            </a:r>
            <a:r>
              <a:rPr lang="en-IN" b="0" dirty="0" err="1"/>
              <a:t>व्यक्तीच्या</a:t>
            </a:r>
            <a:r>
              <a:rPr lang="en-IN" b="0" dirty="0"/>
              <a:t> </a:t>
            </a:r>
            <a:r>
              <a:rPr lang="en-IN" b="0" dirty="0" err="1"/>
              <a:t>संपर्कात</a:t>
            </a:r>
            <a:r>
              <a:rPr lang="en-IN" b="0" dirty="0"/>
              <a:t> </a:t>
            </a:r>
            <a:r>
              <a:rPr lang="en-IN" b="0" dirty="0" err="1"/>
              <a:t>आलेला</a:t>
            </a:r>
            <a:r>
              <a:rPr lang="en-IN" b="0" dirty="0"/>
              <a:t> </a:t>
            </a:r>
            <a:r>
              <a:rPr lang="en-IN" b="0" dirty="0" err="1"/>
              <a:t>रुग्ण</a:t>
            </a:r>
            <a:r>
              <a:rPr lang="en-IN" b="0" dirty="0"/>
              <a:t>/</a:t>
            </a:r>
            <a:r>
              <a:rPr lang="en-IN" b="0" dirty="0" err="1"/>
              <a:t>आरोग्य</a:t>
            </a:r>
            <a:r>
              <a:rPr lang="en-IN" b="0" dirty="0"/>
              <a:t> </a:t>
            </a:r>
            <a:r>
              <a:rPr lang="en-IN" b="0" dirty="0" err="1"/>
              <a:t>कर्मचारी</a:t>
            </a:r>
            <a:r>
              <a:rPr lang="en-IN" b="0" dirty="0"/>
              <a:t>, </a:t>
            </a:r>
            <a:r>
              <a:rPr lang="en-IN" b="0" dirty="0" err="1"/>
              <a:t>किंवा</a:t>
            </a:r>
            <a:endParaRPr lang="en-IN" b="0" dirty="0"/>
          </a:p>
          <a:p>
            <a:pPr algn="l"/>
            <a:r>
              <a:rPr lang="hi-IN" b="0" dirty="0"/>
              <a:t>श्वसनसंस्थेशी संबंधित तीव्र स्वरुपाच</a:t>
            </a:r>
            <a:r>
              <a:rPr lang="en-IN" b="0" dirty="0" err="1"/>
              <a:t>ा</a:t>
            </a:r>
            <a:r>
              <a:rPr lang="en-IN" b="0" dirty="0"/>
              <a:t> </a:t>
            </a:r>
            <a:r>
              <a:rPr lang="en-IN" b="0" dirty="0" err="1"/>
              <a:t>गंभीर</a:t>
            </a:r>
            <a:r>
              <a:rPr lang="en-IN" b="0" dirty="0"/>
              <a:t> </a:t>
            </a:r>
            <a:r>
              <a:rPr lang="en-IN" b="0" dirty="0" err="1"/>
              <a:t>संसर्ग</a:t>
            </a:r>
            <a:r>
              <a:rPr lang="en-IN" b="0" dirty="0"/>
              <a:t> (</a:t>
            </a:r>
            <a:r>
              <a:rPr lang="hi-IN" b="0" dirty="0"/>
              <a:t>ताप आणि श्वसनाच्या आजाराची किमान </a:t>
            </a:r>
            <a:r>
              <a:rPr lang="en-IN" b="0" dirty="0" err="1"/>
              <a:t>एक</a:t>
            </a:r>
            <a:r>
              <a:rPr lang="en-IN" b="0" dirty="0"/>
              <a:t> </a:t>
            </a:r>
            <a:r>
              <a:rPr lang="hi-IN" b="0" dirty="0"/>
              <a:t>खूण/लक्षण </a:t>
            </a:r>
            <a:r>
              <a:rPr lang="en-US" b="0" dirty="0"/>
              <a:t>(</a:t>
            </a:r>
            <a:r>
              <a:rPr lang="hi-IN" b="0" dirty="0"/>
              <a:t>उदा. खोकला, </a:t>
            </a:r>
            <a:r>
              <a:rPr lang="en-IN" b="0" dirty="0" err="1"/>
              <a:t>श्वास</a:t>
            </a:r>
            <a:r>
              <a:rPr lang="hi-IN" b="0" dirty="0"/>
              <a:t>ोच्छ्वास करताना </a:t>
            </a:r>
            <a:r>
              <a:rPr lang="en-IN" b="0" dirty="0" err="1"/>
              <a:t>त्रास</a:t>
            </a:r>
            <a:r>
              <a:rPr lang="en-IN" b="0" dirty="0"/>
              <a:t> </a:t>
            </a:r>
            <a:r>
              <a:rPr lang="en-IN" b="0" dirty="0" err="1"/>
              <a:t>होणे</a:t>
            </a:r>
            <a:r>
              <a:rPr lang="en-US" b="0" dirty="0"/>
              <a:t>) </a:t>
            </a:r>
            <a:r>
              <a:rPr lang="hi-IN" b="0" dirty="0"/>
              <a:t>असलेला आणि रुग्णालयात दाखल होण्याची आवश्यकता असलेला रुग्ण, किंवा</a:t>
            </a:r>
            <a:endParaRPr lang="en-IN" b="0" dirty="0"/>
          </a:p>
          <a:p>
            <a:pPr algn="l"/>
            <a:r>
              <a:rPr lang="en-US" b="0" dirty="0">
                <a:solidFill>
                  <a:schemeClr val="tx1"/>
                </a:solidFill>
                <a:latin typeface="Times New Roman" pitchFamily="18" charset="0"/>
                <a:cs typeface="Times New Roman" pitchFamily="18" charset="0"/>
              </a:rPr>
              <a:t>COVID-19</a:t>
            </a:r>
            <a:r>
              <a:rPr lang="en-IN" b="0" dirty="0"/>
              <a:t> </a:t>
            </a:r>
            <a:r>
              <a:rPr lang="en-IN" b="0" dirty="0" err="1"/>
              <a:t>च्या</a:t>
            </a:r>
            <a:r>
              <a:rPr lang="en-IN" b="0" dirty="0"/>
              <a:t> </a:t>
            </a:r>
            <a:r>
              <a:rPr lang="en-IN" b="0" dirty="0" err="1"/>
              <a:t>तपासणीचे</a:t>
            </a:r>
            <a:r>
              <a:rPr lang="en-IN" b="0" dirty="0"/>
              <a:t> </a:t>
            </a:r>
            <a:r>
              <a:rPr lang="en-IN" b="0" dirty="0" err="1"/>
              <a:t>निदान</a:t>
            </a:r>
            <a:r>
              <a:rPr lang="en-IN" b="0" dirty="0"/>
              <a:t> </a:t>
            </a:r>
            <a:r>
              <a:rPr lang="en-IN" b="0" dirty="0" err="1"/>
              <a:t>संदिग्ध</a:t>
            </a:r>
            <a:r>
              <a:rPr lang="en-IN" b="0" dirty="0"/>
              <a:t> </a:t>
            </a:r>
            <a:r>
              <a:rPr lang="en-IN" b="0" dirty="0" err="1"/>
              <a:t>आहे</a:t>
            </a:r>
            <a:r>
              <a:rPr lang="en-IN" b="0" dirty="0"/>
              <a:t> </a:t>
            </a:r>
            <a:r>
              <a:rPr lang="en-IN" b="0" dirty="0" err="1"/>
              <a:t>अशा</a:t>
            </a:r>
            <a:r>
              <a:rPr lang="en-IN" b="0" dirty="0"/>
              <a:t> </a:t>
            </a:r>
            <a:r>
              <a:rPr lang="en-IN" b="0" dirty="0" err="1"/>
              <a:t>व्यक्ती</a:t>
            </a:r>
            <a:r>
              <a:rPr lang="en-IN" b="0" dirty="0"/>
              <a:t>. </a:t>
            </a:r>
            <a:r>
              <a:rPr lang="en-IN" b="0" dirty="0" err="1"/>
              <a:t>प्रयोगशाळेद्वारे</a:t>
            </a:r>
            <a:r>
              <a:rPr lang="en-IN" b="0" dirty="0"/>
              <a:t> </a:t>
            </a:r>
            <a:r>
              <a:rPr lang="en-IN" b="0" dirty="0" err="1"/>
              <a:t>पुष्टी</a:t>
            </a:r>
            <a:r>
              <a:rPr lang="en-IN" b="0" dirty="0"/>
              <a:t> </a:t>
            </a:r>
            <a:r>
              <a:rPr lang="en-IN" b="0" dirty="0" err="1"/>
              <a:t>मिळालेली</a:t>
            </a:r>
            <a:r>
              <a:rPr lang="en-IN" b="0" dirty="0"/>
              <a:t> </a:t>
            </a:r>
            <a:r>
              <a:rPr lang="en-IN" b="0" dirty="0" err="1"/>
              <a:t>व्यक्ती</a:t>
            </a:r>
            <a:r>
              <a:rPr lang="en-GB" b="0" dirty="0"/>
              <a:t>: </a:t>
            </a:r>
            <a:r>
              <a:rPr lang="en-IN" b="0" dirty="0" err="1"/>
              <a:t>वैद्यकीय</a:t>
            </a:r>
            <a:r>
              <a:rPr lang="en-IN" b="0" dirty="0"/>
              <a:t> </a:t>
            </a:r>
            <a:r>
              <a:rPr lang="en-IN" b="0" dirty="0" err="1"/>
              <a:t>खुणा</a:t>
            </a:r>
            <a:r>
              <a:rPr lang="en-IN" b="0" dirty="0"/>
              <a:t> </a:t>
            </a:r>
            <a:r>
              <a:rPr lang="en-IN" b="0" dirty="0" err="1"/>
              <a:t>व</a:t>
            </a:r>
            <a:r>
              <a:rPr lang="en-IN" b="0" dirty="0"/>
              <a:t> </a:t>
            </a:r>
            <a:r>
              <a:rPr lang="en-IN" b="0" dirty="0" err="1"/>
              <a:t>लक्षणे</a:t>
            </a:r>
            <a:r>
              <a:rPr lang="en-IN" b="0" dirty="0"/>
              <a:t> </a:t>
            </a:r>
            <a:r>
              <a:rPr lang="en-IN" b="0" dirty="0" err="1"/>
              <a:t>दिसून</a:t>
            </a:r>
            <a:r>
              <a:rPr lang="en-IN" b="0" dirty="0"/>
              <a:t> </a:t>
            </a:r>
            <a:r>
              <a:rPr lang="en-IN" b="0" dirty="0" err="1"/>
              <a:t>आली</a:t>
            </a:r>
            <a:r>
              <a:rPr lang="en-IN" b="0" dirty="0"/>
              <a:t> </a:t>
            </a:r>
            <a:r>
              <a:rPr lang="en-IN" b="0" dirty="0" err="1"/>
              <a:t>नसली</a:t>
            </a:r>
            <a:r>
              <a:rPr lang="en-IN" b="0" dirty="0"/>
              <a:t> </a:t>
            </a:r>
            <a:r>
              <a:rPr lang="en-IN" b="0" dirty="0" err="1"/>
              <a:t>तरी</a:t>
            </a:r>
            <a:r>
              <a:rPr lang="en-IN" b="0" dirty="0"/>
              <a:t> </a:t>
            </a:r>
            <a:r>
              <a:rPr lang="hi-IN" b="0" dirty="0"/>
              <a:t>प्रयोगशाळेद्वारे </a:t>
            </a:r>
            <a:r>
              <a:rPr lang="en-US" b="0" dirty="0">
                <a:solidFill>
                  <a:schemeClr val="tx1"/>
                </a:solidFill>
                <a:latin typeface="Times New Roman" pitchFamily="18" charset="0"/>
                <a:cs typeface="Times New Roman" pitchFamily="18" charset="0"/>
              </a:rPr>
              <a:t>COVID-19 </a:t>
            </a:r>
            <a:r>
              <a:rPr lang="en-IN" b="0" dirty="0" err="1"/>
              <a:t>चा</a:t>
            </a:r>
            <a:r>
              <a:rPr lang="en-IN" b="0" dirty="0"/>
              <a:t> </a:t>
            </a:r>
            <a:r>
              <a:rPr lang="en-IN" b="0" dirty="0" err="1"/>
              <a:t>संसर्ग</a:t>
            </a:r>
            <a:r>
              <a:rPr lang="en-IN" b="0" dirty="0"/>
              <a:t> </a:t>
            </a:r>
            <a:r>
              <a:rPr lang="en-IN" b="0" dirty="0" err="1"/>
              <a:t>झाल्याची</a:t>
            </a:r>
            <a:r>
              <a:rPr lang="en-IN" b="0" dirty="0"/>
              <a:t> </a:t>
            </a:r>
            <a:r>
              <a:rPr lang="en-IN" b="0" dirty="0" err="1"/>
              <a:t>पुष्टी</a:t>
            </a:r>
            <a:r>
              <a:rPr lang="en-IN" b="0" dirty="0"/>
              <a:t> </a:t>
            </a:r>
            <a:r>
              <a:rPr lang="en-IN" b="0" dirty="0" err="1"/>
              <a:t>मिळालेली</a:t>
            </a:r>
            <a:r>
              <a:rPr lang="en-IN" b="0" dirty="0"/>
              <a:t> </a:t>
            </a:r>
            <a:r>
              <a:rPr lang="en-IN" b="0" dirty="0" err="1"/>
              <a:t>व्यक्ती</a:t>
            </a:r>
            <a:endParaRPr lang="en-IN" b="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 grpId="0" animBg="1"/>
      <p:bldP spid="514" grpId="0"/>
      <p:bldP spid="5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Rounded Rectangle"/>
          <p:cNvSpPr/>
          <p:nvPr/>
        </p:nvSpPr>
        <p:spPr>
          <a:xfrm>
            <a:off x="499271" y="2814124"/>
            <a:ext cx="11665953" cy="9041008"/>
          </a:xfrm>
          <a:prstGeom prst="roundRect">
            <a:avLst>
              <a:gd name="adj" fmla="val 2107"/>
            </a:avLst>
          </a:prstGeom>
          <a:solidFill>
            <a:srgbClr val="FABE3B"/>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525" name="Rounded Rectangle"/>
          <p:cNvSpPr/>
          <p:nvPr/>
        </p:nvSpPr>
        <p:spPr>
          <a:xfrm>
            <a:off x="7845168" y="795057"/>
            <a:ext cx="8693664" cy="1300118"/>
          </a:xfrm>
          <a:prstGeom prst="roundRect">
            <a:avLst>
              <a:gd name="adj" fmla="val 1864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grpSp>
        <p:nvGrpSpPr>
          <p:cNvPr id="531" name="Group"/>
          <p:cNvGrpSpPr/>
          <p:nvPr/>
        </p:nvGrpSpPr>
        <p:grpSpPr>
          <a:xfrm>
            <a:off x="300010" y="12315300"/>
            <a:ext cx="4601210" cy="995767"/>
            <a:chOff x="0" y="0"/>
            <a:chExt cx="4601208" cy="995765"/>
          </a:xfrm>
        </p:grpSpPr>
        <p:pic>
          <p:nvPicPr>
            <p:cNvPr id="526"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527"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528"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529"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530"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534" name="Group"/>
          <p:cNvGrpSpPr/>
          <p:nvPr/>
        </p:nvGrpSpPr>
        <p:grpSpPr>
          <a:xfrm>
            <a:off x="23097931" y="13055998"/>
            <a:ext cx="2098870" cy="1540535"/>
            <a:chOff x="0" y="2516"/>
            <a:chExt cx="2098868" cy="1540533"/>
          </a:xfrm>
        </p:grpSpPr>
        <p:sp>
          <p:nvSpPr>
            <p:cNvPr id="532" name="14"/>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5</a:t>
              </a:r>
              <a:endParaRPr dirty="0">
                <a:latin typeface="Arial" panose="020B0604020202020204" pitchFamily="34" charset="0"/>
                <a:cs typeface="Arial" panose="020B0604020202020204" pitchFamily="34" charset="0"/>
              </a:endParaRPr>
            </a:p>
          </p:txBody>
        </p:sp>
        <p:pic>
          <p:nvPicPr>
            <p:cNvPr id="533"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535" name="High Risk…"/>
          <p:cNvSpPr txBox="1"/>
          <p:nvPr/>
        </p:nvSpPr>
        <p:spPr>
          <a:xfrm>
            <a:off x="765387" y="3974735"/>
            <a:ext cx="11133722" cy="67197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rPr lang="hi-IN" sz="4500" b="0" dirty="0"/>
              <a:t>अधिक </a:t>
            </a:r>
            <a:r>
              <a:rPr lang="en-IN" sz="4500" b="0" dirty="0" err="1"/>
              <a:t>धोका</a:t>
            </a:r>
            <a:r>
              <a:rPr lang="en-IN" sz="4500" b="0" dirty="0"/>
              <a:t> </a:t>
            </a:r>
          </a:p>
          <a:p>
            <a:pPr marL="457200" lvl="0" indent="-457200" algn="l">
              <a:buFont typeface="Arial" panose="020B0604020202020204" pitchFamily="34" charset="0"/>
              <a:buChar char="•"/>
            </a:pPr>
            <a:r>
              <a:rPr lang="hi-IN" sz="3500" b="0" dirty="0"/>
              <a:t>रुग्णाच्या शरीरातील स्त्रावांना स्पर्श करणे </a:t>
            </a:r>
            <a:r>
              <a:rPr lang="en-IN" sz="3500" b="0" dirty="0"/>
              <a:t>(</a:t>
            </a:r>
            <a:r>
              <a:rPr lang="hi-IN" sz="3500" b="0" dirty="0"/>
              <a:t>श्वसनमार्गातील स्त्राव</a:t>
            </a:r>
            <a:r>
              <a:rPr lang="en-IN" sz="3500" b="0" dirty="0"/>
              <a:t>, </a:t>
            </a:r>
            <a:r>
              <a:rPr lang="hi-IN" sz="3500" b="0" dirty="0"/>
              <a:t>रक्त</a:t>
            </a:r>
            <a:r>
              <a:rPr lang="en-IN" sz="3500" b="0" dirty="0"/>
              <a:t>, </a:t>
            </a:r>
            <a:r>
              <a:rPr lang="hi-IN" sz="3500" b="0" dirty="0"/>
              <a:t>वांती</a:t>
            </a:r>
            <a:r>
              <a:rPr lang="en-IN" sz="3500" b="0" dirty="0"/>
              <a:t>, </a:t>
            </a:r>
            <a:r>
              <a:rPr lang="hi-IN" sz="3500" b="0" dirty="0"/>
              <a:t>लाळ</a:t>
            </a:r>
            <a:r>
              <a:rPr lang="en-IN" sz="3500" b="0" dirty="0"/>
              <a:t>, </a:t>
            </a:r>
            <a:r>
              <a:rPr lang="hi-IN" sz="3500" b="0" dirty="0"/>
              <a:t>लघवी</a:t>
            </a:r>
            <a:r>
              <a:rPr lang="en-IN" sz="3500" b="0" dirty="0"/>
              <a:t>, </a:t>
            </a:r>
            <a:r>
              <a:rPr lang="hi-IN" sz="3500" b="0" dirty="0"/>
              <a:t>विष्ठा</a:t>
            </a:r>
            <a:r>
              <a:rPr lang="en-IN" sz="3500" b="0" dirty="0"/>
              <a:t>)</a:t>
            </a:r>
          </a:p>
          <a:p>
            <a:pPr marL="457200" lvl="0" indent="-457200" algn="l">
              <a:buFont typeface="Arial" panose="020B0604020202020204" pitchFamily="34" charset="0"/>
              <a:buChar char="•"/>
            </a:pPr>
            <a:r>
              <a:rPr lang="hi-IN" sz="3500" b="0" dirty="0"/>
              <a:t>रुग्णाच्या थेट शारीरिक संपर्कात येणे, हस्तांदोलन करणे, मिठी मारणे किंवा शुश्रूषा करणे. </a:t>
            </a:r>
            <a:endParaRPr lang="en-IN" sz="3500" b="0" dirty="0"/>
          </a:p>
          <a:p>
            <a:pPr marL="457200" lvl="0" indent="-457200" algn="l">
              <a:buFont typeface="Arial" panose="020B0604020202020204" pitchFamily="34" charset="0"/>
              <a:buChar char="•"/>
            </a:pPr>
            <a:r>
              <a:rPr lang="hi-IN" sz="3500" b="0" dirty="0"/>
              <a:t>रुग्णाच्या चादरी, कपडे वा भांड्यांना स्पर्श करणे वा धुणे.</a:t>
            </a:r>
            <a:endParaRPr lang="en-IN" sz="3500" b="0" dirty="0"/>
          </a:p>
          <a:p>
            <a:pPr marL="457200" lvl="0" indent="-457200" algn="l">
              <a:buFont typeface="Arial" panose="020B0604020202020204" pitchFamily="34" charset="0"/>
              <a:buChar char="•"/>
            </a:pPr>
            <a:r>
              <a:rPr lang="hi-IN" sz="3500" b="0" dirty="0"/>
              <a:t>रुग्णाबरोबर एकाच घरात राहणे</a:t>
            </a:r>
            <a:r>
              <a:rPr lang="en-IN" sz="3500" b="0" dirty="0"/>
              <a:t>.</a:t>
            </a:r>
          </a:p>
          <a:p>
            <a:pPr marL="457200" lvl="0" indent="-457200" algn="l">
              <a:buFont typeface="Arial" panose="020B0604020202020204" pitchFamily="34" charset="0"/>
              <a:buChar char="•"/>
            </a:pPr>
            <a:r>
              <a:rPr lang="hi-IN" sz="3500" b="0" dirty="0"/>
              <a:t>बाधित व्यक्तीच्या जवळ असणे (</a:t>
            </a:r>
            <a:r>
              <a:rPr lang="en-IN" sz="3500" b="0" dirty="0"/>
              <a:t>१ </a:t>
            </a:r>
            <a:r>
              <a:rPr lang="en-IN" sz="3500" b="0" dirty="0" err="1"/>
              <a:t>मीटरपेक्षा</a:t>
            </a:r>
            <a:r>
              <a:rPr lang="en-IN" sz="3500" b="0" dirty="0"/>
              <a:t> </a:t>
            </a:r>
            <a:r>
              <a:rPr lang="en-IN" sz="3500" b="0" dirty="0" err="1"/>
              <a:t>कमी</a:t>
            </a:r>
            <a:r>
              <a:rPr lang="en-IN" sz="3500" b="0" dirty="0"/>
              <a:t> </a:t>
            </a:r>
            <a:r>
              <a:rPr lang="en-IN" sz="3500" b="0" dirty="0" err="1"/>
              <a:t>अंतर</a:t>
            </a:r>
            <a:r>
              <a:rPr lang="en-IN" sz="3500" b="0" dirty="0"/>
              <a:t>).</a:t>
            </a:r>
          </a:p>
          <a:p>
            <a:pPr marL="457200" lvl="0" indent="-457200" algn="l">
              <a:buFont typeface="Arial" panose="020B0604020202020204" pitchFamily="34" charset="0"/>
              <a:buChar char="•"/>
            </a:pPr>
            <a:r>
              <a:rPr lang="en-IN" sz="3500" b="0" dirty="0" err="1"/>
              <a:t>वाहतुकीच्या</a:t>
            </a:r>
            <a:r>
              <a:rPr lang="en-IN" sz="3500" b="0" dirty="0"/>
              <a:t> </a:t>
            </a:r>
            <a:r>
              <a:rPr lang="en-IN" sz="3500" b="0" dirty="0" err="1"/>
              <a:t>साधनामध्ये</a:t>
            </a:r>
            <a:r>
              <a:rPr lang="en-IN" sz="3500" b="0" dirty="0"/>
              <a:t> ६ </a:t>
            </a:r>
            <a:r>
              <a:rPr lang="en-IN" sz="3500" b="0" dirty="0" err="1"/>
              <a:t>तासांहून</a:t>
            </a:r>
            <a:r>
              <a:rPr lang="en-IN" sz="3500" b="0" dirty="0"/>
              <a:t> </a:t>
            </a:r>
            <a:r>
              <a:rPr lang="en-IN" sz="3500" b="0" dirty="0" err="1"/>
              <a:t>अधिक</a:t>
            </a:r>
            <a:r>
              <a:rPr lang="en-IN" sz="3500" b="0" dirty="0"/>
              <a:t> </a:t>
            </a:r>
            <a:r>
              <a:rPr lang="en-IN" sz="3500" b="0" dirty="0" err="1"/>
              <a:t>काळ</a:t>
            </a:r>
            <a:r>
              <a:rPr lang="en-IN" sz="3500" b="0" dirty="0"/>
              <a:t> </a:t>
            </a:r>
            <a:r>
              <a:rPr lang="en-IN" sz="3500" b="0" dirty="0" err="1"/>
              <a:t>आजाराची</a:t>
            </a:r>
            <a:r>
              <a:rPr lang="en-IN" sz="3500" b="0" dirty="0"/>
              <a:t> </a:t>
            </a:r>
            <a:r>
              <a:rPr lang="en-IN" sz="3500" b="0" dirty="0" err="1"/>
              <a:t>लक्षणे</a:t>
            </a:r>
            <a:r>
              <a:rPr lang="en-IN" sz="3500" b="0" dirty="0"/>
              <a:t> </a:t>
            </a:r>
            <a:r>
              <a:rPr lang="en-IN" sz="3500" b="0" dirty="0" err="1"/>
              <a:t>असलेली</a:t>
            </a:r>
            <a:r>
              <a:rPr lang="en-IN" sz="3500" b="0" dirty="0"/>
              <a:t> </a:t>
            </a:r>
            <a:r>
              <a:rPr lang="en-IN" sz="3500" b="0" dirty="0" err="1"/>
              <a:t>व्यक्तीच्या</a:t>
            </a:r>
            <a:r>
              <a:rPr lang="en-IN" sz="3500" b="0" dirty="0"/>
              <a:t>, </a:t>
            </a:r>
            <a:r>
              <a:rPr lang="en-IN" sz="3500" b="0" dirty="0" err="1"/>
              <a:t>जी</a:t>
            </a:r>
            <a:r>
              <a:rPr lang="en-IN" sz="3500" b="0" dirty="0"/>
              <a:t> </a:t>
            </a:r>
            <a:r>
              <a:rPr lang="en-IN" sz="3500" b="0" dirty="0" err="1"/>
              <a:t>नंतर</a:t>
            </a:r>
            <a:r>
              <a:rPr lang="en-IN" sz="3500" b="0" dirty="0"/>
              <a:t> </a:t>
            </a:r>
            <a:r>
              <a:rPr lang="en-US" sz="3500" b="0" dirty="0">
                <a:solidFill>
                  <a:schemeClr val="tx1"/>
                </a:solidFill>
                <a:latin typeface="Times New Roman" pitchFamily="18" charset="0"/>
                <a:cs typeface="Times New Roman" pitchFamily="18" charset="0"/>
              </a:rPr>
              <a:t>COVID-19</a:t>
            </a:r>
            <a:r>
              <a:rPr lang="en-IN" sz="3500" b="0" dirty="0"/>
              <a:t> </a:t>
            </a:r>
            <a:r>
              <a:rPr lang="en-IN" sz="3500" b="0" dirty="0" err="1"/>
              <a:t>ने</a:t>
            </a:r>
            <a:r>
              <a:rPr lang="en-IN" sz="3500" b="0" dirty="0"/>
              <a:t> </a:t>
            </a:r>
            <a:r>
              <a:rPr lang="en-IN" sz="3500" b="0" dirty="0" err="1"/>
              <a:t>बाधित</a:t>
            </a:r>
            <a:r>
              <a:rPr lang="en-IN" sz="3500" b="0" dirty="0"/>
              <a:t> </a:t>
            </a:r>
            <a:r>
              <a:rPr lang="en-IN" sz="3500" b="0" dirty="0" err="1"/>
              <a:t>असल्याचे</a:t>
            </a:r>
            <a:r>
              <a:rPr lang="en-IN" sz="3500" b="0" dirty="0"/>
              <a:t> </a:t>
            </a:r>
            <a:r>
              <a:rPr lang="en-IN" sz="3500" b="0" dirty="0" err="1"/>
              <a:t>निदान</a:t>
            </a:r>
            <a:r>
              <a:rPr lang="en-IN" sz="3500" b="0" dirty="0"/>
              <a:t> </a:t>
            </a:r>
            <a:r>
              <a:rPr lang="en-IN" sz="3500" b="0" dirty="0" err="1"/>
              <a:t>होते</a:t>
            </a:r>
            <a:r>
              <a:rPr lang="en-IN" sz="3500" b="0" dirty="0"/>
              <a:t>, </a:t>
            </a:r>
            <a:r>
              <a:rPr lang="en-IN" sz="3500" b="0" dirty="0" err="1"/>
              <a:t>तिच्या</a:t>
            </a:r>
            <a:r>
              <a:rPr lang="en-IN" sz="3500" b="0" dirty="0"/>
              <a:t> </a:t>
            </a:r>
            <a:r>
              <a:rPr lang="en-IN" sz="3500" b="0" dirty="0" err="1"/>
              <a:t>जवळ</a:t>
            </a:r>
            <a:r>
              <a:rPr lang="en-IN" sz="3500" b="0" dirty="0"/>
              <a:t> </a:t>
            </a:r>
            <a:r>
              <a:rPr lang="hi-IN" sz="3500" b="0" dirty="0"/>
              <a:t>(</a:t>
            </a:r>
            <a:r>
              <a:rPr lang="en-IN" sz="3500" b="0" dirty="0"/>
              <a:t>१ </a:t>
            </a:r>
            <a:r>
              <a:rPr lang="en-IN" sz="3500" b="0" dirty="0" err="1"/>
              <a:t>मीटरपेक्षा</a:t>
            </a:r>
            <a:r>
              <a:rPr lang="en-IN" sz="3500" b="0" dirty="0"/>
              <a:t> </a:t>
            </a:r>
            <a:r>
              <a:rPr lang="en-IN" sz="3500" b="0" dirty="0" err="1"/>
              <a:t>कमी</a:t>
            </a:r>
            <a:r>
              <a:rPr lang="en-IN" sz="3500" b="0" dirty="0"/>
              <a:t> </a:t>
            </a:r>
            <a:r>
              <a:rPr lang="en-IN" sz="3500" b="0" dirty="0" err="1"/>
              <a:t>अंतर</a:t>
            </a:r>
            <a:r>
              <a:rPr lang="en-IN" sz="3500" b="0" dirty="0"/>
              <a:t>) </a:t>
            </a:r>
            <a:r>
              <a:rPr lang="en-IN" sz="3500" b="0" dirty="0" err="1"/>
              <a:t>असलेला</a:t>
            </a:r>
            <a:r>
              <a:rPr lang="en-IN" sz="3500" b="0" dirty="0"/>
              <a:t> </a:t>
            </a:r>
            <a:r>
              <a:rPr lang="en-IN" sz="3500" b="0" dirty="0" err="1"/>
              <a:t>प्रवासी</a:t>
            </a:r>
            <a:endParaRPr lang="en-IN" sz="3500" b="0" dirty="0"/>
          </a:p>
        </p:txBody>
      </p:sp>
      <p:sp>
        <p:nvSpPr>
          <p:cNvPr id="523" name="Rounded Rectangle"/>
          <p:cNvSpPr/>
          <p:nvPr/>
        </p:nvSpPr>
        <p:spPr>
          <a:xfrm>
            <a:off x="12475774" y="4710545"/>
            <a:ext cx="11665953" cy="5486400"/>
          </a:xfrm>
          <a:prstGeom prst="roundRect">
            <a:avLst>
              <a:gd name="adj" fmla="val 4195"/>
            </a:avLst>
          </a:prstGeom>
          <a:solidFill>
            <a:schemeClr val="accent1">
              <a:lumMod val="20000"/>
              <a:lumOff val="80000"/>
            </a:schemeClr>
          </a:solidFill>
          <a:ln w="12700">
            <a:miter lim="400000"/>
          </a:ln>
        </p:spPr>
        <p:txBody>
          <a:bodyPr lIns="0" tIns="0" rIns="0" bIns="0" anchor="ctr"/>
          <a:lstStyle/>
          <a:p>
            <a:pPr>
              <a:defRPr sz="3200">
                <a:solidFill>
                  <a:schemeClr val="accent1">
                    <a:hueOff val="114395"/>
                    <a:lumOff val="-24975"/>
                  </a:schemeClr>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536" name="Low Risk…"/>
          <p:cNvSpPr txBox="1"/>
          <p:nvPr/>
        </p:nvSpPr>
        <p:spPr>
          <a:xfrm>
            <a:off x="13168290" y="5590561"/>
            <a:ext cx="10280920" cy="3488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lgn="l"/>
            <a:r>
              <a:rPr lang="hi-IN" sz="4500" b="0" dirty="0"/>
              <a:t>कमी </a:t>
            </a:r>
            <a:r>
              <a:rPr lang="en-IN" sz="4500" b="0" dirty="0" err="1"/>
              <a:t>धोका</a:t>
            </a:r>
            <a:r>
              <a:rPr lang="en-IN" sz="4500" b="0" dirty="0"/>
              <a:t> </a:t>
            </a:r>
          </a:p>
          <a:p>
            <a:pPr algn="l"/>
            <a:r>
              <a:rPr lang="en-IN" sz="3500" b="0" dirty="0" err="1"/>
              <a:t>एका</a:t>
            </a:r>
            <a:r>
              <a:rPr lang="en-IN" sz="3500" b="0" dirty="0"/>
              <a:t> </a:t>
            </a:r>
            <a:r>
              <a:rPr lang="en-IN" sz="3500" b="0" dirty="0" err="1"/>
              <a:t>ठिकाणी</a:t>
            </a:r>
            <a:r>
              <a:rPr lang="en-IN" sz="3500" b="0" dirty="0"/>
              <a:t> </a:t>
            </a:r>
            <a:r>
              <a:rPr lang="en-IN" sz="3500" b="0" dirty="0" err="1"/>
              <a:t>सान्निध्यात</a:t>
            </a:r>
            <a:r>
              <a:rPr lang="en-IN" sz="3500" b="0" dirty="0"/>
              <a:t> </a:t>
            </a:r>
            <a:r>
              <a:rPr lang="en-IN" sz="3500" b="0" dirty="0" err="1"/>
              <a:t>असणे</a:t>
            </a:r>
            <a:r>
              <a:rPr lang="en-IN" sz="3500" b="0" dirty="0"/>
              <a:t> (</a:t>
            </a:r>
            <a:r>
              <a:rPr lang="en-IN" sz="3500" b="0" dirty="0" err="1"/>
              <a:t>शाळेत</a:t>
            </a:r>
            <a:r>
              <a:rPr lang="en-IN" sz="3500" b="0" dirty="0"/>
              <a:t> </a:t>
            </a:r>
            <a:r>
              <a:rPr lang="en-IN" sz="3500" b="0" dirty="0" err="1"/>
              <a:t>एकाच</a:t>
            </a:r>
            <a:r>
              <a:rPr lang="en-IN" sz="3500" b="0" dirty="0"/>
              <a:t> </a:t>
            </a:r>
            <a:r>
              <a:rPr lang="en-IN" sz="3500" b="0" dirty="0" err="1"/>
              <a:t>वर्गात</a:t>
            </a:r>
            <a:r>
              <a:rPr lang="en-IN" sz="3500" b="0" dirty="0"/>
              <a:t>/</a:t>
            </a:r>
            <a:r>
              <a:rPr lang="en-IN" sz="3500" b="0" dirty="0" err="1"/>
              <a:t>एकाच</a:t>
            </a:r>
            <a:r>
              <a:rPr lang="en-IN" sz="3500" b="0" dirty="0"/>
              <a:t> </a:t>
            </a:r>
            <a:r>
              <a:rPr lang="en-IN" sz="3500" b="0" dirty="0" err="1"/>
              <a:t>खोलीत</a:t>
            </a:r>
            <a:r>
              <a:rPr lang="en-IN" sz="3500" b="0" dirty="0"/>
              <a:t> </a:t>
            </a:r>
            <a:r>
              <a:rPr lang="en-IN" sz="3500" b="0" dirty="0" err="1"/>
              <a:t>काम</a:t>
            </a:r>
            <a:r>
              <a:rPr lang="en-IN" sz="3500" b="0" dirty="0"/>
              <a:t> </a:t>
            </a:r>
            <a:r>
              <a:rPr lang="en-IN" sz="3500" b="0" dirty="0" err="1"/>
              <a:t>करणे</a:t>
            </a:r>
            <a:r>
              <a:rPr lang="en-IN" sz="3500" b="0" dirty="0"/>
              <a:t>/</a:t>
            </a:r>
            <a:r>
              <a:rPr lang="en-IN" sz="3500" b="0" dirty="0" err="1"/>
              <a:t>तत्सम</a:t>
            </a:r>
            <a:r>
              <a:rPr lang="en-IN" sz="3500" b="0" dirty="0"/>
              <a:t> </a:t>
            </a:r>
            <a:r>
              <a:rPr lang="en-IN" sz="3500" b="0" dirty="0" err="1"/>
              <a:t>आणि</a:t>
            </a:r>
            <a:r>
              <a:rPr lang="en-IN" sz="3500" b="0" dirty="0"/>
              <a:t> </a:t>
            </a:r>
            <a:r>
              <a:rPr lang="en-US" sz="3600" b="0" dirty="0">
                <a:solidFill>
                  <a:schemeClr val="tx1"/>
                </a:solidFill>
                <a:latin typeface="Times New Roman" pitchFamily="18" charset="0"/>
                <a:cs typeface="Times New Roman" pitchFamily="18" charset="0"/>
              </a:rPr>
              <a:t>COVID-19</a:t>
            </a:r>
            <a:r>
              <a:rPr lang="en-IN" sz="3500" b="0" dirty="0"/>
              <a:t> </a:t>
            </a:r>
            <a:r>
              <a:rPr lang="en-IN" sz="3500" b="0" dirty="0" err="1"/>
              <a:t>ने</a:t>
            </a:r>
            <a:r>
              <a:rPr lang="en-IN" sz="3500" b="0" dirty="0"/>
              <a:t> </a:t>
            </a:r>
            <a:r>
              <a:rPr lang="en-IN" sz="3500" b="0" dirty="0" err="1"/>
              <a:t>बाधित</a:t>
            </a:r>
            <a:r>
              <a:rPr lang="en-IN" sz="3500" b="0" dirty="0"/>
              <a:t> </a:t>
            </a:r>
            <a:r>
              <a:rPr lang="en-IN" sz="3500" b="0" dirty="0" err="1"/>
              <a:t>वा</a:t>
            </a:r>
            <a:r>
              <a:rPr lang="en-IN" sz="3500" b="0" dirty="0"/>
              <a:t> </a:t>
            </a:r>
            <a:r>
              <a:rPr lang="en-IN" sz="3500" b="0" dirty="0" err="1"/>
              <a:t>संशयित</a:t>
            </a:r>
            <a:r>
              <a:rPr lang="en-IN" sz="3500" b="0" dirty="0"/>
              <a:t> </a:t>
            </a:r>
            <a:r>
              <a:rPr lang="en-IN" sz="3500" b="0" dirty="0" err="1"/>
              <a:t>नसलेल्या</a:t>
            </a:r>
            <a:r>
              <a:rPr lang="en-IN" sz="3500" b="0" dirty="0"/>
              <a:t> </a:t>
            </a:r>
            <a:r>
              <a:rPr lang="en-IN" sz="3500" b="0" dirty="0" err="1"/>
              <a:t>व्यक्तीच्या</a:t>
            </a:r>
            <a:r>
              <a:rPr lang="en-IN" sz="3500" b="0" dirty="0"/>
              <a:t> </a:t>
            </a:r>
            <a:r>
              <a:rPr lang="en-IN" sz="3500" b="0" dirty="0" err="1"/>
              <a:t>संपर्कात</a:t>
            </a:r>
            <a:r>
              <a:rPr lang="en-IN" sz="3500" b="0" dirty="0"/>
              <a:t> </a:t>
            </a:r>
            <a:r>
              <a:rPr lang="en-IN" sz="3500" b="0" dirty="0" err="1"/>
              <a:t>येणे</a:t>
            </a:r>
            <a:r>
              <a:rPr lang="en-IN" sz="3500" b="0" dirty="0"/>
              <a:t>).</a:t>
            </a:r>
          </a:p>
          <a:p>
            <a:pPr algn="l"/>
            <a:r>
              <a:rPr lang="en-IN" sz="3500" b="0" dirty="0" err="1"/>
              <a:t>एकाच</a:t>
            </a:r>
            <a:r>
              <a:rPr lang="en-IN" sz="3500" b="0" dirty="0"/>
              <a:t> </a:t>
            </a:r>
            <a:r>
              <a:rPr lang="en-IN" sz="3500" b="0" dirty="0" err="1"/>
              <a:t>वातावरणात</a:t>
            </a:r>
            <a:r>
              <a:rPr lang="en-IN" sz="3500" b="0" dirty="0"/>
              <a:t> </a:t>
            </a:r>
            <a:r>
              <a:rPr lang="en-IN" sz="3500" b="0" dirty="0" err="1"/>
              <a:t>प्रवास</a:t>
            </a:r>
            <a:r>
              <a:rPr lang="en-IN" sz="3500" b="0" dirty="0"/>
              <a:t> </a:t>
            </a:r>
            <a:r>
              <a:rPr lang="en-IN" sz="3500" b="0" dirty="0" err="1"/>
              <a:t>करणे</a:t>
            </a:r>
            <a:r>
              <a:rPr lang="en-IN" sz="3500" b="0" dirty="0"/>
              <a:t> (</a:t>
            </a:r>
            <a:r>
              <a:rPr lang="en-IN" sz="3500" b="0" dirty="0" err="1"/>
              <a:t>बस</a:t>
            </a:r>
            <a:r>
              <a:rPr lang="en-IN" sz="3500" b="0" dirty="0"/>
              <a:t>/</a:t>
            </a:r>
            <a:r>
              <a:rPr lang="en-IN" sz="3500" b="0" dirty="0" err="1"/>
              <a:t>ट्रेन</a:t>
            </a:r>
            <a:r>
              <a:rPr lang="en-IN" sz="3500" b="0" dirty="0"/>
              <a:t>/</a:t>
            </a:r>
            <a:r>
              <a:rPr lang="en-IN" sz="3500" b="0" dirty="0" err="1"/>
              <a:t>विमान</a:t>
            </a:r>
            <a:r>
              <a:rPr lang="en-IN" sz="3500" b="0" dirty="0"/>
              <a:t>/</a:t>
            </a:r>
            <a:r>
              <a:rPr lang="en-IN" sz="3500" b="0" dirty="0" err="1"/>
              <a:t>वाहुतकीचे</a:t>
            </a:r>
            <a:r>
              <a:rPr lang="en-IN" sz="3500" b="0" dirty="0"/>
              <a:t> </a:t>
            </a:r>
            <a:r>
              <a:rPr lang="en-IN" sz="3500" b="0" dirty="0" err="1"/>
              <a:t>कोणतेही</a:t>
            </a:r>
            <a:r>
              <a:rPr lang="en-IN" sz="3500" b="0" dirty="0"/>
              <a:t> </a:t>
            </a:r>
            <a:r>
              <a:rPr lang="en-IN" sz="3500" b="0" dirty="0" err="1"/>
              <a:t>साधन</a:t>
            </a:r>
            <a:r>
              <a:rPr lang="en-IN" sz="3500" b="0" dirty="0"/>
              <a:t>) </a:t>
            </a:r>
            <a:r>
              <a:rPr lang="en-IN" sz="3500" b="0" dirty="0" err="1"/>
              <a:t>परंतु</a:t>
            </a:r>
            <a:r>
              <a:rPr lang="en-IN" sz="3500" b="0" dirty="0"/>
              <a:t> </a:t>
            </a:r>
            <a:r>
              <a:rPr lang="en-IN" sz="3500" b="0" dirty="0" err="1"/>
              <a:t>संसर्गाचा</a:t>
            </a:r>
            <a:r>
              <a:rPr lang="en-IN" sz="3500" b="0" dirty="0"/>
              <a:t> </a:t>
            </a:r>
            <a:r>
              <a:rPr lang="en-IN" sz="3500" b="0" dirty="0" err="1"/>
              <a:t>धोका</a:t>
            </a:r>
            <a:r>
              <a:rPr lang="en-IN" sz="3500" b="0" dirty="0"/>
              <a:t> </a:t>
            </a:r>
            <a:r>
              <a:rPr lang="en-IN" sz="3500" b="0" dirty="0" err="1"/>
              <a:t>नसणे</a:t>
            </a:r>
            <a:r>
              <a:rPr lang="en-IN" sz="3500" b="0" dirty="0"/>
              <a:t>.</a:t>
            </a:r>
          </a:p>
        </p:txBody>
      </p:sp>
      <p:sp>
        <p:nvSpPr>
          <p:cNvPr id="537" name="TYPES OF CONTACTS"/>
          <p:cNvSpPr txBox="1"/>
          <p:nvPr/>
        </p:nvSpPr>
        <p:spPr>
          <a:xfrm>
            <a:off x="9344370" y="916534"/>
            <a:ext cx="5109477" cy="11798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sz="4800" spc="96">
                <a:solidFill>
                  <a:srgbClr val="002135"/>
                </a:solidFill>
              </a:defRPr>
            </a:lvl1pPr>
          </a:lstStyle>
          <a:p>
            <a:pPr algn="ctr"/>
            <a:r>
              <a:rPr lang="en-IN" sz="7000" b="0" dirty="0" err="1"/>
              <a:t>संपर्काचे</a:t>
            </a:r>
            <a:r>
              <a:rPr lang="en-IN" sz="7000" b="0" dirty="0"/>
              <a:t> </a:t>
            </a:r>
            <a:r>
              <a:rPr lang="hi-IN" sz="7000" b="0" dirty="0"/>
              <a:t>प्रकार</a:t>
            </a:r>
            <a:endParaRPr lang="en-IN" sz="7000" b="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5"/>
                                        </p:tgtEl>
                                        <p:attrNameLst>
                                          <p:attrName>style.visibility</p:attrName>
                                        </p:attrNameLst>
                                      </p:cBhvr>
                                      <p:to>
                                        <p:strVal val="visible"/>
                                      </p:to>
                                    </p:set>
                                    <p:animEffect transition="in" filter="blinds(horizontal)">
                                      <p:cBhvr>
                                        <p:cTn id="7" dur="1000"/>
                                        <p:tgtEl>
                                          <p:spTgt spid="5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4"/>
                                        </p:tgtEl>
                                        <p:attrNameLst>
                                          <p:attrName>style.visibility</p:attrName>
                                        </p:attrNameLst>
                                      </p:cBhvr>
                                      <p:to>
                                        <p:strVal val="visible"/>
                                      </p:to>
                                    </p:set>
                                    <p:animEffect transition="in" filter="fade">
                                      <p:cBhvr>
                                        <p:cTn id="12" dur="500"/>
                                        <p:tgtEl>
                                          <p:spTgt spid="5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5">
                                            <p:bg/>
                                          </p:spTgt>
                                        </p:tgtEl>
                                        <p:attrNameLst>
                                          <p:attrName>style.visibility</p:attrName>
                                        </p:attrNameLst>
                                      </p:cBhvr>
                                      <p:to>
                                        <p:strVal val="visible"/>
                                      </p:to>
                                    </p:set>
                                    <p:animEffect transition="in" filter="fade">
                                      <p:cBhvr>
                                        <p:cTn id="17" dur="500"/>
                                        <p:tgtEl>
                                          <p:spTgt spid="535">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35">
                                            <p:txEl>
                                              <p:pRg st="0" end="0"/>
                                            </p:txEl>
                                          </p:spTgt>
                                        </p:tgtEl>
                                        <p:attrNameLst>
                                          <p:attrName>style.visibility</p:attrName>
                                        </p:attrNameLst>
                                      </p:cBhvr>
                                      <p:to>
                                        <p:strVal val="visible"/>
                                      </p:to>
                                    </p:set>
                                    <p:animEffect transition="in" filter="fade">
                                      <p:cBhvr>
                                        <p:cTn id="22" dur="500"/>
                                        <p:tgtEl>
                                          <p:spTgt spid="53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35">
                                            <p:txEl>
                                              <p:pRg st="1" end="1"/>
                                            </p:txEl>
                                          </p:spTgt>
                                        </p:tgtEl>
                                        <p:attrNameLst>
                                          <p:attrName>style.visibility</p:attrName>
                                        </p:attrNameLst>
                                      </p:cBhvr>
                                      <p:to>
                                        <p:strVal val="visible"/>
                                      </p:to>
                                    </p:set>
                                    <p:animEffect transition="in" filter="fade">
                                      <p:cBhvr>
                                        <p:cTn id="27" dur="500"/>
                                        <p:tgtEl>
                                          <p:spTgt spid="53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35">
                                            <p:txEl>
                                              <p:pRg st="2" end="2"/>
                                            </p:txEl>
                                          </p:spTgt>
                                        </p:tgtEl>
                                        <p:attrNameLst>
                                          <p:attrName>style.visibility</p:attrName>
                                        </p:attrNameLst>
                                      </p:cBhvr>
                                      <p:to>
                                        <p:strVal val="visible"/>
                                      </p:to>
                                    </p:set>
                                    <p:animEffect transition="in" filter="fade">
                                      <p:cBhvr>
                                        <p:cTn id="32" dur="500"/>
                                        <p:tgtEl>
                                          <p:spTgt spid="53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35">
                                            <p:txEl>
                                              <p:pRg st="3" end="3"/>
                                            </p:txEl>
                                          </p:spTgt>
                                        </p:tgtEl>
                                        <p:attrNameLst>
                                          <p:attrName>style.visibility</p:attrName>
                                        </p:attrNameLst>
                                      </p:cBhvr>
                                      <p:to>
                                        <p:strVal val="visible"/>
                                      </p:to>
                                    </p:set>
                                    <p:animEffect transition="in" filter="fade">
                                      <p:cBhvr>
                                        <p:cTn id="37" dur="500"/>
                                        <p:tgtEl>
                                          <p:spTgt spid="53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35">
                                            <p:txEl>
                                              <p:pRg st="4" end="4"/>
                                            </p:txEl>
                                          </p:spTgt>
                                        </p:tgtEl>
                                        <p:attrNameLst>
                                          <p:attrName>style.visibility</p:attrName>
                                        </p:attrNameLst>
                                      </p:cBhvr>
                                      <p:to>
                                        <p:strVal val="visible"/>
                                      </p:to>
                                    </p:set>
                                    <p:animEffect transition="in" filter="fade">
                                      <p:cBhvr>
                                        <p:cTn id="42" dur="500"/>
                                        <p:tgtEl>
                                          <p:spTgt spid="535">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35">
                                            <p:txEl>
                                              <p:pRg st="5" end="5"/>
                                            </p:txEl>
                                          </p:spTgt>
                                        </p:tgtEl>
                                        <p:attrNameLst>
                                          <p:attrName>style.visibility</p:attrName>
                                        </p:attrNameLst>
                                      </p:cBhvr>
                                      <p:to>
                                        <p:strVal val="visible"/>
                                      </p:to>
                                    </p:set>
                                    <p:animEffect transition="in" filter="fade">
                                      <p:cBhvr>
                                        <p:cTn id="47" dur="500"/>
                                        <p:tgtEl>
                                          <p:spTgt spid="535">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35">
                                            <p:txEl>
                                              <p:pRg st="6" end="6"/>
                                            </p:txEl>
                                          </p:spTgt>
                                        </p:tgtEl>
                                        <p:attrNameLst>
                                          <p:attrName>style.visibility</p:attrName>
                                        </p:attrNameLst>
                                      </p:cBhvr>
                                      <p:to>
                                        <p:strVal val="visible"/>
                                      </p:to>
                                    </p:set>
                                    <p:animEffect transition="in" filter="fade">
                                      <p:cBhvr>
                                        <p:cTn id="52" dur="500"/>
                                        <p:tgtEl>
                                          <p:spTgt spid="535">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23"/>
                                        </p:tgtEl>
                                        <p:attrNameLst>
                                          <p:attrName>style.visibility</p:attrName>
                                        </p:attrNameLst>
                                      </p:cBhvr>
                                      <p:to>
                                        <p:strVal val="visible"/>
                                      </p:to>
                                    </p:set>
                                    <p:animEffect transition="in" filter="fade">
                                      <p:cBhvr>
                                        <p:cTn id="57" dur="1000"/>
                                        <p:tgtEl>
                                          <p:spTgt spid="5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36">
                                            <p:bg/>
                                          </p:spTgt>
                                        </p:tgtEl>
                                        <p:attrNameLst>
                                          <p:attrName>style.visibility</p:attrName>
                                        </p:attrNameLst>
                                      </p:cBhvr>
                                      <p:to>
                                        <p:strVal val="visible"/>
                                      </p:to>
                                    </p:set>
                                    <p:animEffect transition="in" filter="fade">
                                      <p:cBhvr>
                                        <p:cTn id="62" dur="1000"/>
                                        <p:tgtEl>
                                          <p:spTgt spid="536">
                                            <p:bg/>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36">
                                            <p:txEl>
                                              <p:pRg st="0" end="0"/>
                                            </p:txEl>
                                          </p:spTgt>
                                        </p:tgtEl>
                                        <p:attrNameLst>
                                          <p:attrName>style.visibility</p:attrName>
                                        </p:attrNameLst>
                                      </p:cBhvr>
                                      <p:to>
                                        <p:strVal val="visible"/>
                                      </p:to>
                                    </p:set>
                                    <p:animEffect transition="in" filter="fade">
                                      <p:cBhvr>
                                        <p:cTn id="67" dur="1000"/>
                                        <p:tgtEl>
                                          <p:spTgt spid="536">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36">
                                            <p:txEl>
                                              <p:pRg st="1" end="1"/>
                                            </p:txEl>
                                          </p:spTgt>
                                        </p:tgtEl>
                                        <p:attrNameLst>
                                          <p:attrName>style.visibility</p:attrName>
                                        </p:attrNameLst>
                                      </p:cBhvr>
                                      <p:to>
                                        <p:strVal val="visible"/>
                                      </p:to>
                                    </p:set>
                                    <p:animEffect transition="in" filter="fade">
                                      <p:cBhvr>
                                        <p:cTn id="72" dur="1000"/>
                                        <p:tgtEl>
                                          <p:spTgt spid="536">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36">
                                            <p:txEl>
                                              <p:pRg st="2" end="2"/>
                                            </p:txEl>
                                          </p:spTgt>
                                        </p:tgtEl>
                                        <p:attrNameLst>
                                          <p:attrName>style.visibility</p:attrName>
                                        </p:attrNameLst>
                                      </p:cBhvr>
                                      <p:to>
                                        <p:strVal val="visible"/>
                                      </p:to>
                                    </p:set>
                                    <p:animEffect transition="in" filter="fade">
                                      <p:cBhvr>
                                        <p:cTn id="77" dur="1000"/>
                                        <p:tgtEl>
                                          <p:spTgt spid="5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 grpId="0" animBg="1"/>
      <p:bldP spid="525" grpId="0" animBg="1"/>
      <p:bldP spid="535" grpId="0" uiExpand="1" build="p" bldLvl="2" animBg="1"/>
      <p:bldP spid="523" grpId="0" animBg="1"/>
      <p:bldP spid="536" grpId="0" build="p" bldLvl="2"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5" name="Group"/>
          <p:cNvGrpSpPr/>
          <p:nvPr/>
        </p:nvGrpSpPr>
        <p:grpSpPr>
          <a:xfrm>
            <a:off x="300010" y="12315300"/>
            <a:ext cx="4601210" cy="995767"/>
            <a:chOff x="0" y="0"/>
            <a:chExt cx="4601208" cy="995765"/>
          </a:xfrm>
        </p:grpSpPr>
        <p:pic>
          <p:nvPicPr>
            <p:cNvPr id="540"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541"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542"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543"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544"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548" name="Group"/>
          <p:cNvGrpSpPr/>
          <p:nvPr/>
        </p:nvGrpSpPr>
        <p:grpSpPr>
          <a:xfrm>
            <a:off x="23097931" y="13055998"/>
            <a:ext cx="2098870" cy="1540535"/>
            <a:chOff x="0" y="2516"/>
            <a:chExt cx="2098868" cy="1540533"/>
          </a:xfrm>
        </p:grpSpPr>
        <p:sp>
          <p:nvSpPr>
            <p:cNvPr id="546" name="15"/>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6</a:t>
              </a:r>
              <a:endParaRPr dirty="0">
                <a:latin typeface="Arial" panose="020B0604020202020204" pitchFamily="34" charset="0"/>
                <a:cs typeface="Arial" panose="020B0604020202020204" pitchFamily="34" charset="0"/>
              </a:endParaRPr>
            </a:p>
          </p:txBody>
        </p:sp>
        <p:pic>
          <p:nvPicPr>
            <p:cNvPr id="547"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549" name="Rounded Rectangle"/>
          <p:cNvSpPr/>
          <p:nvPr/>
        </p:nvSpPr>
        <p:spPr>
          <a:xfrm>
            <a:off x="5255007" y="1154640"/>
            <a:ext cx="13873986" cy="1405532"/>
          </a:xfrm>
          <a:prstGeom prst="roundRect">
            <a:avLst>
              <a:gd name="adj" fmla="val 18647"/>
            </a:avLst>
          </a:prstGeom>
          <a:solidFill>
            <a:srgbClr val="FFFFFF"/>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550" name="COMMUNITY BASED CONTACT TRACING"/>
          <p:cNvSpPr txBox="1"/>
          <p:nvPr/>
        </p:nvSpPr>
        <p:spPr>
          <a:xfrm>
            <a:off x="6168419" y="1207766"/>
            <a:ext cx="12047162" cy="11798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4000" spc="96">
                <a:solidFill>
                  <a:srgbClr val="002135"/>
                </a:solidFill>
              </a:defRPr>
            </a:lvl1pPr>
          </a:lstStyle>
          <a:p>
            <a:r>
              <a:rPr lang="en-IN" sz="7000" b="0" dirty="0" err="1"/>
              <a:t>समुदायावर</a:t>
            </a:r>
            <a:r>
              <a:rPr lang="en-IN" sz="7000" b="0" dirty="0"/>
              <a:t> </a:t>
            </a:r>
            <a:r>
              <a:rPr lang="en-IN" sz="7000" b="0" dirty="0" err="1"/>
              <a:t>आधारित</a:t>
            </a:r>
            <a:r>
              <a:rPr lang="en-IN" sz="7000" b="0" dirty="0"/>
              <a:t> </a:t>
            </a:r>
            <a:r>
              <a:rPr lang="en-IN" sz="7000" b="0" dirty="0" err="1"/>
              <a:t>छाननी</a:t>
            </a:r>
            <a:endParaRPr lang="en-IN" sz="7000" b="0" dirty="0"/>
          </a:p>
        </p:txBody>
      </p:sp>
      <p:sp>
        <p:nvSpPr>
          <p:cNvPr id="539" name="Rounded Rectangle"/>
          <p:cNvSpPr/>
          <p:nvPr/>
        </p:nvSpPr>
        <p:spPr>
          <a:xfrm>
            <a:off x="574455" y="3165314"/>
            <a:ext cx="23235091" cy="8137685"/>
          </a:xfrm>
          <a:prstGeom prst="roundRect">
            <a:avLst>
              <a:gd name="adj" fmla="val 2064"/>
            </a:avLst>
          </a:prstGeom>
          <a:solidFill>
            <a:srgbClr val="FABE3B"/>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551" name="Contact tracing done by visiting the local residence of the contact(s) by Health Personnel,(including ASHA/ANM) Telephone may be used in certain circumstances or for follow-up.…"/>
          <p:cNvSpPr txBox="1"/>
          <p:nvPr/>
        </p:nvSpPr>
        <p:spPr>
          <a:xfrm>
            <a:off x="1428416" y="3747680"/>
            <a:ext cx="21669516" cy="67197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457200" lvl="0" indent="-457200" algn="l">
              <a:buFont typeface="Arial" panose="020B0604020202020204" pitchFamily="34" charset="0"/>
              <a:buChar char="•"/>
            </a:pPr>
            <a:r>
              <a:rPr lang="en-IN" sz="3500" b="0" dirty="0" err="1"/>
              <a:t>आरोग्य</a:t>
            </a:r>
            <a:r>
              <a:rPr lang="en-IN" sz="3500" b="0" dirty="0"/>
              <a:t> </a:t>
            </a:r>
            <a:r>
              <a:rPr lang="hi-IN" sz="3500" b="0" dirty="0"/>
              <a:t>कर्मचाऱ्यांनी </a:t>
            </a:r>
            <a:r>
              <a:rPr lang="en-IN" sz="3500" b="0" dirty="0"/>
              <a:t>(</a:t>
            </a:r>
            <a:r>
              <a:rPr lang="en-IN" sz="3500" b="0" dirty="0" err="1"/>
              <a:t>आशा</a:t>
            </a:r>
            <a:r>
              <a:rPr lang="en-IN" sz="3500" b="0" dirty="0"/>
              <a:t>/</a:t>
            </a:r>
            <a:r>
              <a:rPr lang="en-IN" sz="3500" b="0" dirty="0" err="1"/>
              <a:t>एएनएमचा</a:t>
            </a:r>
            <a:r>
              <a:rPr lang="en-IN" sz="3500" b="0" dirty="0"/>
              <a:t> </a:t>
            </a:r>
            <a:r>
              <a:rPr lang="en-IN" sz="3500" b="0" dirty="0" err="1"/>
              <a:t>समावेश</a:t>
            </a:r>
            <a:r>
              <a:rPr lang="en-IN" sz="3500" b="0" dirty="0"/>
              <a:t>) </a:t>
            </a:r>
            <a:r>
              <a:rPr lang="hi-IN" sz="3500" b="0" dirty="0"/>
              <a:t>संपर्कात आलेल्या </a:t>
            </a:r>
            <a:r>
              <a:rPr lang="en-IN" sz="3500" b="0" dirty="0" err="1"/>
              <a:t>व्यक्तीच्या</a:t>
            </a:r>
            <a:r>
              <a:rPr lang="en-IN" sz="3500" b="0" dirty="0"/>
              <a:t> (</a:t>
            </a:r>
            <a:r>
              <a:rPr lang="en-IN" sz="3500" b="0" dirty="0" err="1"/>
              <a:t>व्यक्तींच्या</a:t>
            </a:r>
            <a:r>
              <a:rPr lang="en-IN" sz="3500" b="0" dirty="0"/>
              <a:t>) </a:t>
            </a:r>
            <a:r>
              <a:rPr lang="en-IN" sz="3500" b="0" dirty="0" err="1"/>
              <a:t>स्थानिक</a:t>
            </a:r>
            <a:r>
              <a:rPr lang="en-IN" sz="3500" b="0" dirty="0"/>
              <a:t> </a:t>
            </a:r>
            <a:r>
              <a:rPr lang="en-IN" sz="3500" b="0" dirty="0" err="1"/>
              <a:t>घराला</a:t>
            </a:r>
            <a:r>
              <a:rPr lang="en-IN" sz="3500" b="0" dirty="0"/>
              <a:t> </a:t>
            </a:r>
            <a:r>
              <a:rPr lang="en-IN" sz="3500" b="0" dirty="0" err="1"/>
              <a:t>दिलेल्या</a:t>
            </a:r>
            <a:r>
              <a:rPr lang="en-IN" sz="3500" b="0" dirty="0"/>
              <a:t> </a:t>
            </a:r>
            <a:r>
              <a:rPr lang="en-IN" sz="3500" b="0" dirty="0" err="1"/>
              <a:t>भेटीतून</a:t>
            </a:r>
            <a:r>
              <a:rPr lang="en-IN" sz="3500" b="0" dirty="0"/>
              <a:t> </a:t>
            </a:r>
            <a:r>
              <a:rPr lang="hi-IN" sz="3500" b="0" dirty="0"/>
              <a:t>केलेली छाननी. </a:t>
            </a:r>
            <a:r>
              <a:rPr lang="en-IN" sz="3500" b="0" dirty="0" err="1"/>
              <a:t>काही</a:t>
            </a:r>
            <a:r>
              <a:rPr lang="en-IN" sz="3500" b="0" dirty="0"/>
              <a:t> </a:t>
            </a:r>
            <a:r>
              <a:rPr lang="en-IN" sz="3500" b="0" dirty="0" err="1"/>
              <a:t>प्रसंगी</a:t>
            </a:r>
            <a:r>
              <a:rPr lang="en-IN" sz="3500" b="0" dirty="0"/>
              <a:t> </a:t>
            </a:r>
            <a:r>
              <a:rPr lang="en-IN" sz="3500" b="0" dirty="0" err="1"/>
              <a:t>किंवा</a:t>
            </a:r>
            <a:r>
              <a:rPr lang="en-IN" sz="3500" b="0" dirty="0"/>
              <a:t> </a:t>
            </a:r>
            <a:r>
              <a:rPr lang="en-IN" sz="3500" b="0" dirty="0" err="1"/>
              <a:t>पाठपुरावा</a:t>
            </a:r>
            <a:r>
              <a:rPr lang="en-IN" sz="3500" b="0" dirty="0"/>
              <a:t> </a:t>
            </a:r>
            <a:r>
              <a:rPr lang="en-IN" sz="3500" b="0" dirty="0" err="1"/>
              <a:t>करण्यासाठी</a:t>
            </a:r>
            <a:r>
              <a:rPr lang="en-IN" sz="3500" b="0" dirty="0"/>
              <a:t> </a:t>
            </a:r>
            <a:r>
              <a:rPr lang="en-IN" sz="3500" b="0" dirty="0" err="1"/>
              <a:t>दूरध्वनीचा</a:t>
            </a:r>
            <a:r>
              <a:rPr lang="en-IN" sz="3500" b="0" dirty="0"/>
              <a:t> </a:t>
            </a:r>
            <a:r>
              <a:rPr lang="en-IN" sz="3500" b="0" dirty="0" err="1"/>
              <a:t>वापर</a:t>
            </a:r>
            <a:r>
              <a:rPr lang="en-IN" sz="3500" b="0" dirty="0"/>
              <a:t> </a:t>
            </a:r>
            <a:r>
              <a:rPr lang="en-IN" sz="3500" b="0" dirty="0" err="1"/>
              <a:t>केला</a:t>
            </a:r>
            <a:r>
              <a:rPr lang="en-IN" sz="3500" b="0" dirty="0"/>
              <a:t> </a:t>
            </a:r>
            <a:r>
              <a:rPr lang="en-IN" sz="3500" b="0" dirty="0" err="1"/>
              <a:t>जाऊ</a:t>
            </a:r>
            <a:r>
              <a:rPr lang="en-IN" sz="3500" b="0" dirty="0"/>
              <a:t> </a:t>
            </a:r>
            <a:r>
              <a:rPr lang="en-IN" sz="3500" b="0" dirty="0" err="1"/>
              <a:t>शकतो</a:t>
            </a:r>
            <a:r>
              <a:rPr lang="en-IN" sz="3500" b="0" dirty="0"/>
              <a:t>.</a:t>
            </a:r>
          </a:p>
          <a:p>
            <a:pPr marL="457200" lvl="0" indent="-457200" algn="l">
              <a:buFont typeface="Arial" panose="020B0604020202020204" pitchFamily="34" charset="0"/>
              <a:buChar char="•"/>
            </a:pPr>
            <a:r>
              <a:rPr lang="en-IN" sz="3500" b="0" dirty="0" err="1"/>
              <a:t>स्वतःची</a:t>
            </a:r>
            <a:r>
              <a:rPr lang="en-IN" sz="3500" b="0" dirty="0"/>
              <a:t> </a:t>
            </a:r>
            <a:r>
              <a:rPr lang="en-IN" sz="3500" b="0" dirty="0" err="1"/>
              <a:t>ओळख</a:t>
            </a:r>
            <a:r>
              <a:rPr lang="en-IN" sz="3500" b="0" dirty="0"/>
              <a:t> </a:t>
            </a:r>
            <a:r>
              <a:rPr lang="en-IN" sz="3500" b="0" dirty="0" err="1"/>
              <a:t>करून</a:t>
            </a:r>
            <a:r>
              <a:rPr lang="en-IN" sz="3500" b="0" dirty="0"/>
              <a:t> </a:t>
            </a:r>
            <a:r>
              <a:rPr lang="en-IN" sz="3500" b="0" dirty="0" err="1"/>
              <a:t>द्या</a:t>
            </a:r>
            <a:r>
              <a:rPr lang="en-IN" sz="3500" b="0" dirty="0"/>
              <a:t>, </a:t>
            </a:r>
            <a:r>
              <a:rPr lang="hi-IN" sz="3500" b="0" dirty="0"/>
              <a:t>छाननी</a:t>
            </a:r>
            <a:r>
              <a:rPr lang="en-IN" sz="3500" b="0" dirty="0" err="1"/>
              <a:t>चा</a:t>
            </a:r>
            <a:r>
              <a:rPr lang="en-IN" sz="3500" b="0" dirty="0"/>
              <a:t> </a:t>
            </a:r>
            <a:r>
              <a:rPr lang="en-IN" sz="3500" b="0" dirty="0" err="1"/>
              <a:t>शोध</a:t>
            </a:r>
            <a:r>
              <a:rPr lang="en-IN" sz="3500" b="0" dirty="0"/>
              <a:t> </a:t>
            </a:r>
            <a:r>
              <a:rPr lang="en-IN" sz="3500" b="0" dirty="0" err="1"/>
              <a:t>घेण्याचा</a:t>
            </a:r>
            <a:r>
              <a:rPr lang="en-IN" sz="3500" b="0" dirty="0"/>
              <a:t> </a:t>
            </a:r>
            <a:r>
              <a:rPr lang="en-IN" sz="3500" b="0" dirty="0" err="1"/>
              <a:t>हेतू</a:t>
            </a:r>
            <a:r>
              <a:rPr lang="en-IN" sz="3500" b="0" dirty="0"/>
              <a:t> </a:t>
            </a:r>
            <a:r>
              <a:rPr lang="en-IN" sz="3500" b="0" dirty="0" err="1"/>
              <a:t>स्पष्ट</a:t>
            </a:r>
            <a:r>
              <a:rPr lang="en-IN" sz="3500" b="0" dirty="0"/>
              <a:t> </a:t>
            </a:r>
            <a:r>
              <a:rPr lang="en-IN" sz="3500" b="0" dirty="0" err="1"/>
              <a:t>करा</a:t>
            </a:r>
            <a:r>
              <a:rPr lang="en-IN" sz="3500" b="0" dirty="0"/>
              <a:t>, </a:t>
            </a:r>
            <a:r>
              <a:rPr lang="en-IN" sz="3500" b="0" dirty="0" err="1"/>
              <a:t>निर्धारित</a:t>
            </a:r>
            <a:r>
              <a:rPr lang="en-IN" sz="3500" b="0" dirty="0"/>
              <a:t> </a:t>
            </a:r>
            <a:r>
              <a:rPr lang="en-IN" sz="3500" b="0" dirty="0" err="1"/>
              <a:t>फॉरमॅटमध्ये</a:t>
            </a:r>
            <a:r>
              <a:rPr lang="en-IN" sz="3500" b="0" dirty="0"/>
              <a:t> </a:t>
            </a:r>
            <a:r>
              <a:rPr lang="en-IN" sz="3500" b="0" dirty="0" err="1"/>
              <a:t>माहिती</a:t>
            </a:r>
            <a:r>
              <a:rPr lang="en-IN" sz="3500" b="0" dirty="0"/>
              <a:t> </a:t>
            </a:r>
            <a:r>
              <a:rPr lang="en-IN" sz="3500" b="0" dirty="0" err="1"/>
              <a:t>गोळा</a:t>
            </a:r>
            <a:r>
              <a:rPr lang="en-IN" sz="3500" b="0" dirty="0"/>
              <a:t> </a:t>
            </a:r>
            <a:r>
              <a:rPr lang="en-IN" sz="3500" b="0" dirty="0" err="1"/>
              <a:t>करा</a:t>
            </a:r>
            <a:r>
              <a:rPr lang="en-IN" sz="3500" b="0" dirty="0"/>
              <a:t>.</a:t>
            </a:r>
          </a:p>
          <a:p>
            <a:pPr marL="457200" lvl="0" indent="-457200" algn="l">
              <a:buFont typeface="Arial" panose="020B0604020202020204" pitchFamily="34" charset="0"/>
              <a:buChar char="•"/>
            </a:pPr>
            <a:r>
              <a:rPr lang="hi-IN" sz="3500" b="0" dirty="0"/>
              <a:t>संपर्कात आलेल्या </a:t>
            </a:r>
            <a:r>
              <a:rPr lang="en-IN" sz="3500" b="0" dirty="0" err="1"/>
              <a:t>व्यक्तीचा</a:t>
            </a:r>
            <a:r>
              <a:rPr lang="en-IN" sz="3500" b="0" dirty="0"/>
              <a:t> </a:t>
            </a:r>
            <a:r>
              <a:rPr lang="en-IN" sz="3500" b="0" dirty="0" err="1"/>
              <a:t>शोध</a:t>
            </a:r>
            <a:r>
              <a:rPr lang="en-IN" sz="3500" b="0" dirty="0"/>
              <a:t> </a:t>
            </a:r>
            <a:r>
              <a:rPr lang="en-IN" sz="3500" b="0" dirty="0" err="1"/>
              <a:t>घेताना</a:t>
            </a:r>
            <a:r>
              <a:rPr lang="en-IN" sz="3500" b="0" dirty="0"/>
              <a:t> </a:t>
            </a:r>
            <a:r>
              <a:rPr lang="en-IN" sz="3500" b="0" dirty="0" err="1"/>
              <a:t>व्यापक</a:t>
            </a:r>
            <a:r>
              <a:rPr lang="en-IN" sz="3500" b="0" dirty="0"/>
              <a:t> </a:t>
            </a:r>
            <a:r>
              <a:rPr lang="en-IN" sz="3500" b="0" dirty="0" err="1"/>
              <a:t>जनसंपर्क</a:t>
            </a:r>
            <a:r>
              <a:rPr lang="en-IN" sz="3500" b="0" dirty="0"/>
              <a:t> </a:t>
            </a:r>
            <a:r>
              <a:rPr lang="en-IN" sz="3500" b="0" dirty="0" err="1"/>
              <a:t>आणि</a:t>
            </a:r>
            <a:r>
              <a:rPr lang="en-IN" sz="3500" b="0" dirty="0"/>
              <a:t> </a:t>
            </a:r>
            <a:r>
              <a:rPr lang="en-IN" sz="3500" b="0" dirty="0" err="1"/>
              <a:t>आजाराची</a:t>
            </a:r>
            <a:r>
              <a:rPr lang="en-IN" sz="3500" b="0" dirty="0"/>
              <a:t> </a:t>
            </a:r>
            <a:r>
              <a:rPr lang="en-IN" sz="3500" b="0" dirty="0" err="1"/>
              <a:t>लक्षणे</a:t>
            </a:r>
            <a:r>
              <a:rPr lang="en-IN" sz="3500" b="0" dirty="0"/>
              <a:t> </a:t>
            </a:r>
            <a:r>
              <a:rPr lang="en-IN" sz="3500" b="0" dirty="0" err="1"/>
              <a:t>दिसून</a:t>
            </a:r>
            <a:r>
              <a:rPr lang="en-IN" sz="3500" b="0" dirty="0"/>
              <a:t> </a:t>
            </a:r>
            <a:r>
              <a:rPr lang="en-IN" sz="3500" b="0" dirty="0" err="1"/>
              <a:t>आल्यानंतरच्या</a:t>
            </a:r>
            <a:r>
              <a:rPr lang="en-IN" sz="3500" b="0" dirty="0"/>
              <a:t> २८ </a:t>
            </a:r>
            <a:r>
              <a:rPr lang="en-IN" sz="3500" b="0" dirty="0" err="1"/>
              <a:t>दिवसांतील</a:t>
            </a:r>
            <a:r>
              <a:rPr lang="en-IN" sz="3500" b="0" dirty="0"/>
              <a:t> </a:t>
            </a:r>
            <a:r>
              <a:rPr lang="en-IN" sz="3500" b="0" dirty="0" err="1"/>
              <a:t>प्रवासाची</a:t>
            </a:r>
            <a:r>
              <a:rPr lang="en-IN" sz="3500" b="0" dirty="0"/>
              <a:t> </a:t>
            </a:r>
            <a:r>
              <a:rPr lang="en-IN" sz="3500" b="0" dirty="0" err="1"/>
              <a:t>माहिती</a:t>
            </a:r>
            <a:r>
              <a:rPr lang="en-IN" sz="3500" b="0" dirty="0"/>
              <a:t> </a:t>
            </a:r>
            <a:r>
              <a:rPr lang="en-IN" sz="3500" b="0" dirty="0" err="1"/>
              <a:t>यांचा</a:t>
            </a:r>
            <a:r>
              <a:rPr lang="en-IN" sz="3500" b="0" dirty="0"/>
              <a:t> </a:t>
            </a:r>
            <a:r>
              <a:rPr lang="en-IN" sz="3500" b="0" dirty="0" err="1"/>
              <a:t>समावेश</a:t>
            </a:r>
            <a:r>
              <a:rPr lang="en-IN" sz="3500" b="0" dirty="0"/>
              <a:t> </a:t>
            </a:r>
            <a:r>
              <a:rPr lang="en-IN" sz="3500" b="0" dirty="0" err="1"/>
              <a:t>करा</a:t>
            </a:r>
            <a:r>
              <a:rPr lang="en-IN" sz="3500" b="0" dirty="0"/>
              <a:t>.</a:t>
            </a:r>
          </a:p>
          <a:p>
            <a:pPr marL="457200" lvl="0" indent="-457200" algn="l">
              <a:buFont typeface="Arial" panose="020B0604020202020204" pitchFamily="34" charset="0"/>
              <a:buChar char="•"/>
            </a:pPr>
            <a:r>
              <a:rPr lang="en-IN" sz="3500" b="0" dirty="0" err="1"/>
              <a:t>बाधित</a:t>
            </a:r>
            <a:r>
              <a:rPr lang="en-IN" sz="3500" b="0" dirty="0"/>
              <a:t> </a:t>
            </a:r>
            <a:r>
              <a:rPr lang="en-IN" sz="3500" b="0" dirty="0" err="1"/>
              <a:t>व्यक्तींच्या</a:t>
            </a:r>
            <a:r>
              <a:rPr lang="en-IN" sz="3500" b="0" dirty="0"/>
              <a:t> </a:t>
            </a:r>
            <a:r>
              <a:rPr lang="en-IN" sz="3500" b="0" dirty="0" err="1"/>
              <a:t>संपर्कात</a:t>
            </a:r>
            <a:r>
              <a:rPr lang="en-IN" sz="3500" b="0" dirty="0"/>
              <a:t> </a:t>
            </a:r>
            <a:r>
              <a:rPr lang="en-IN" sz="3500" b="0" dirty="0" err="1"/>
              <a:t>आलेल्या</a:t>
            </a:r>
            <a:r>
              <a:rPr lang="en-IN" sz="3500" b="0" dirty="0"/>
              <a:t> </a:t>
            </a:r>
            <a:r>
              <a:rPr lang="en-IN" sz="3500" b="0" dirty="0" err="1"/>
              <a:t>व्यक्तींचा</a:t>
            </a:r>
            <a:r>
              <a:rPr lang="en-IN" sz="3500" b="0" dirty="0"/>
              <a:t> </a:t>
            </a:r>
            <a:r>
              <a:rPr lang="en-IN" sz="3500" b="0" dirty="0" err="1"/>
              <a:t>शोध</a:t>
            </a:r>
            <a:r>
              <a:rPr lang="en-IN" sz="3500" b="0" dirty="0"/>
              <a:t> </a:t>
            </a:r>
            <a:r>
              <a:rPr lang="en-IN" sz="3500" b="0" dirty="0" err="1"/>
              <a:t>घ्या</a:t>
            </a:r>
            <a:r>
              <a:rPr lang="en-IN" sz="3500" b="0" dirty="0"/>
              <a:t> </a:t>
            </a:r>
            <a:r>
              <a:rPr lang="en-IN" sz="3500" b="0" dirty="0" err="1"/>
              <a:t>आणि</a:t>
            </a:r>
            <a:r>
              <a:rPr lang="en-IN" sz="3500" b="0" dirty="0"/>
              <a:t> </a:t>
            </a:r>
            <a:r>
              <a:rPr lang="en-IN" sz="3500" b="0" dirty="0" err="1"/>
              <a:t>व्याख्येनुसार</a:t>
            </a:r>
            <a:r>
              <a:rPr lang="en-IN" sz="3500" b="0" dirty="0"/>
              <a:t> </a:t>
            </a:r>
            <a:r>
              <a:rPr lang="en-US" sz="3600" b="0" dirty="0">
                <a:solidFill>
                  <a:schemeClr val="tx1"/>
                </a:solidFill>
                <a:latin typeface="Times New Roman" pitchFamily="18" charset="0"/>
                <a:cs typeface="Times New Roman" pitchFamily="18" charset="0"/>
              </a:rPr>
              <a:t>SARS-CoV-2</a:t>
            </a:r>
            <a:r>
              <a:rPr lang="en-IN" sz="3500" b="0" dirty="0"/>
              <a:t> </a:t>
            </a:r>
            <a:r>
              <a:rPr lang="en-IN" sz="3500" b="0" dirty="0" err="1"/>
              <a:t>च्या</a:t>
            </a:r>
            <a:r>
              <a:rPr lang="en-IN" sz="3500" b="0" dirty="0"/>
              <a:t> </a:t>
            </a:r>
            <a:r>
              <a:rPr lang="en-IN" sz="3500" b="0" dirty="0" err="1"/>
              <a:t>लक्षणांचे</a:t>
            </a:r>
            <a:r>
              <a:rPr lang="en-IN" sz="3500" b="0" dirty="0"/>
              <a:t> </a:t>
            </a:r>
            <a:r>
              <a:rPr lang="en-IN" sz="3500" b="0" dirty="0" err="1"/>
              <a:t>निदान</a:t>
            </a:r>
            <a:r>
              <a:rPr lang="en-IN" sz="3500" b="0" dirty="0"/>
              <a:t> </a:t>
            </a:r>
            <a:r>
              <a:rPr lang="en-IN" sz="3500" b="0" dirty="0" err="1"/>
              <a:t>झालेल्या</a:t>
            </a:r>
            <a:r>
              <a:rPr lang="en-IN" sz="3500" b="0" dirty="0"/>
              <a:t> </a:t>
            </a:r>
            <a:r>
              <a:rPr lang="en-IN" sz="3500" b="0" dirty="0" err="1"/>
              <a:t>व्यक्तीशी</a:t>
            </a:r>
            <a:r>
              <a:rPr lang="en-IN" sz="3500" b="0" dirty="0"/>
              <a:t> </a:t>
            </a:r>
            <a:r>
              <a:rPr lang="en-IN" sz="3500" b="0" dirty="0" err="1"/>
              <a:t>शेवटचा</a:t>
            </a:r>
            <a:r>
              <a:rPr lang="en-IN" sz="3500" b="0" dirty="0"/>
              <a:t> </a:t>
            </a:r>
            <a:r>
              <a:rPr lang="en-IN" sz="3500" b="0" dirty="0" err="1"/>
              <a:t>संपर्क</a:t>
            </a:r>
            <a:r>
              <a:rPr lang="en-IN" sz="3500" b="0" dirty="0"/>
              <a:t> </a:t>
            </a:r>
            <a:r>
              <a:rPr lang="en-IN" sz="3500" b="0" dirty="0" err="1"/>
              <a:t>झाल्यानंतर</a:t>
            </a:r>
            <a:r>
              <a:rPr lang="en-IN" sz="3500" b="0" dirty="0"/>
              <a:t> </a:t>
            </a:r>
            <a:r>
              <a:rPr lang="en-IN" sz="3500" b="0" dirty="0" err="1"/>
              <a:t>किमान</a:t>
            </a:r>
            <a:r>
              <a:rPr lang="en-IN" sz="3500" b="0" dirty="0"/>
              <a:t> २८ </a:t>
            </a:r>
            <a:r>
              <a:rPr lang="en-IN" sz="3500" b="0" dirty="0" err="1"/>
              <a:t>दिवस</a:t>
            </a:r>
            <a:r>
              <a:rPr lang="en-IN" sz="3500" b="0" dirty="0"/>
              <a:t> </a:t>
            </a:r>
            <a:r>
              <a:rPr lang="en-IN" sz="3500" b="0" dirty="0" err="1"/>
              <a:t>संपर्कात</a:t>
            </a:r>
            <a:r>
              <a:rPr lang="en-IN" sz="3500" b="0" dirty="0"/>
              <a:t> </a:t>
            </a:r>
            <a:r>
              <a:rPr lang="en-IN" sz="3500" b="0" dirty="0" err="1"/>
              <a:t>आलेल्या</a:t>
            </a:r>
            <a:r>
              <a:rPr lang="en-IN" sz="3500" b="0" dirty="0"/>
              <a:t> </a:t>
            </a:r>
            <a:r>
              <a:rPr lang="en-IN" sz="3500" b="0" dirty="0" err="1"/>
              <a:t>व्यक्तींवर</a:t>
            </a:r>
            <a:r>
              <a:rPr lang="en-IN" sz="3500" b="0" dirty="0"/>
              <a:t> </a:t>
            </a:r>
            <a:r>
              <a:rPr lang="en-IN" sz="3500" b="0" dirty="0" err="1"/>
              <a:t>लक्ष</a:t>
            </a:r>
            <a:r>
              <a:rPr lang="en-IN" sz="3500" b="0" dirty="0"/>
              <a:t> </a:t>
            </a:r>
            <a:r>
              <a:rPr lang="en-IN" sz="3500" b="0" dirty="0" err="1"/>
              <a:t>ठेवा</a:t>
            </a:r>
            <a:r>
              <a:rPr lang="en-US" sz="3500" b="0" dirty="0"/>
              <a:t>. </a:t>
            </a:r>
            <a:endParaRPr lang="en-IN" sz="3500" b="0" dirty="0"/>
          </a:p>
          <a:p>
            <a:pPr marL="457200" lvl="0" indent="-457200" algn="l">
              <a:buFont typeface="Arial" panose="020B0604020202020204" pitchFamily="34" charset="0"/>
              <a:buChar char="•"/>
            </a:pPr>
            <a:r>
              <a:rPr lang="hi-IN" sz="3500" b="0" dirty="0"/>
              <a:t>संपर्कात आलेल्या </a:t>
            </a:r>
            <a:r>
              <a:rPr lang="en-IN" sz="3500" b="0" dirty="0" err="1"/>
              <a:t>व्यक्तीची</a:t>
            </a:r>
            <a:r>
              <a:rPr lang="en-IN" sz="3500" b="0" dirty="0"/>
              <a:t> </a:t>
            </a:r>
            <a:r>
              <a:rPr lang="en-IN" sz="3500" b="0" dirty="0" err="1"/>
              <a:t>माहिती</a:t>
            </a:r>
            <a:r>
              <a:rPr lang="en-IN" sz="3500" b="0" dirty="0"/>
              <a:t> </a:t>
            </a:r>
            <a:r>
              <a:rPr lang="en-IN" sz="3500" b="0" dirty="0" err="1"/>
              <a:t>खालील</a:t>
            </a:r>
            <a:r>
              <a:rPr lang="en-IN" sz="3500" b="0" dirty="0"/>
              <a:t> </a:t>
            </a:r>
            <a:r>
              <a:rPr lang="en-IN" sz="3500" b="0" dirty="0" err="1"/>
              <a:t>लोकांकडून</a:t>
            </a:r>
            <a:r>
              <a:rPr lang="en-IN" sz="3500" b="0" dirty="0"/>
              <a:t> </a:t>
            </a:r>
            <a:r>
              <a:rPr lang="en-IN" sz="3500" b="0" dirty="0" err="1"/>
              <a:t>मिळवता</a:t>
            </a:r>
            <a:r>
              <a:rPr lang="en-IN" sz="3500" b="0" dirty="0"/>
              <a:t> </a:t>
            </a:r>
            <a:r>
              <a:rPr lang="en-IN" sz="3500" b="0" dirty="0" err="1"/>
              <a:t>येऊ</a:t>
            </a:r>
            <a:r>
              <a:rPr lang="en-IN" sz="3500" b="0" dirty="0"/>
              <a:t> </a:t>
            </a:r>
            <a:r>
              <a:rPr lang="en-IN" sz="3500" b="0" dirty="0" err="1"/>
              <a:t>शकते</a:t>
            </a:r>
            <a:r>
              <a:rPr lang="en-IN" sz="3500" b="0" dirty="0"/>
              <a:t> </a:t>
            </a:r>
            <a:r>
              <a:rPr lang="en-US" sz="3500" b="0" dirty="0"/>
              <a:t>: </a:t>
            </a:r>
            <a:endParaRPr lang="en-IN" sz="3500" b="0" dirty="0"/>
          </a:p>
          <a:p>
            <a:pPr marL="457200" indent="-457200" algn="l">
              <a:buFont typeface="Arial" panose="020B0604020202020204" pitchFamily="34" charset="0"/>
              <a:buChar char="•"/>
            </a:pPr>
            <a:r>
              <a:rPr lang="en-IN" sz="3500" b="0" dirty="0" err="1"/>
              <a:t>रुग्ण</a:t>
            </a:r>
            <a:r>
              <a:rPr lang="en-IN" sz="3500" b="0" dirty="0"/>
              <a:t>, </a:t>
            </a:r>
            <a:r>
              <a:rPr lang="en-IN" sz="3500" b="0" dirty="0" err="1"/>
              <a:t>त्याचे</a:t>
            </a:r>
            <a:r>
              <a:rPr lang="en-IN" sz="3500" b="0" dirty="0"/>
              <a:t>/</a:t>
            </a:r>
            <a:r>
              <a:rPr lang="en-IN" sz="3500" b="0" dirty="0" err="1"/>
              <a:t>तिचे</a:t>
            </a:r>
            <a:r>
              <a:rPr lang="en-IN" sz="3500" b="0" dirty="0"/>
              <a:t> </a:t>
            </a:r>
            <a:r>
              <a:rPr lang="en-IN" sz="3500" b="0" dirty="0" err="1"/>
              <a:t>कुटुंबिय</a:t>
            </a:r>
            <a:r>
              <a:rPr lang="en-US" sz="3500" b="0" dirty="0"/>
              <a:t>, </a:t>
            </a:r>
            <a:endParaRPr lang="en-IN" sz="3500" b="0" dirty="0"/>
          </a:p>
          <a:p>
            <a:pPr marL="457200" indent="-457200" algn="l">
              <a:buFont typeface="Arial" panose="020B0604020202020204" pitchFamily="34" charset="0"/>
              <a:buChar char="•"/>
            </a:pPr>
            <a:r>
              <a:rPr lang="en-IN" sz="3500" b="0" dirty="0" err="1"/>
              <a:t>रुग्णाच्या</a:t>
            </a:r>
            <a:r>
              <a:rPr lang="en-IN" sz="3500" b="0" dirty="0"/>
              <a:t> </a:t>
            </a:r>
            <a:r>
              <a:rPr lang="en-IN" sz="3500" b="0" dirty="0" err="1"/>
              <a:t>कार्यालयातील</a:t>
            </a:r>
            <a:r>
              <a:rPr lang="en-IN" sz="3500" b="0" dirty="0"/>
              <a:t> </a:t>
            </a:r>
            <a:r>
              <a:rPr lang="en-IN" sz="3500" b="0" dirty="0" err="1"/>
              <a:t>वा</a:t>
            </a:r>
            <a:r>
              <a:rPr lang="en-IN" sz="3500" b="0" dirty="0"/>
              <a:t> </a:t>
            </a:r>
            <a:r>
              <a:rPr lang="en-IN" sz="3500" b="0" dirty="0" err="1"/>
              <a:t>शाळेतील</a:t>
            </a:r>
            <a:r>
              <a:rPr lang="en-IN" sz="3500" b="0" dirty="0"/>
              <a:t> </a:t>
            </a:r>
            <a:r>
              <a:rPr lang="en-IN" sz="3500" b="0" dirty="0" err="1"/>
              <a:t>सहकारी</a:t>
            </a:r>
            <a:r>
              <a:rPr lang="en-IN" sz="3500" b="0" dirty="0"/>
              <a:t> </a:t>
            </a:r>
            <a:r>
              <a:rPr lang="en-IN" sz="3500" b="0" dirty="0" err="1"/>
              <a:t>किंवा</a:t>
            </a:r>
            <a:endParaRPr lang="en-IN" sz="3500" b="0" dirty="0"/>
          </a:p>
          <a:p>
            <a:pPr marL="457200" indent="-457200" algn="l">
              <a:buFont typeface="Arial" panose="020B0604020202020204" pitchFamily="34" charset="0"/>
              <a:buChar char="•"/>
            </a:pPr>
            <a:r>
              <a:rPr lang="en-IN" sz="3500" b="0" dirty="0" err="1"/>
              <a:t>रुग्णाच्या</a:t>
            </a:r>
            <a:r>
              <a:rPr lang="en-IN" sz="3500" b="0" dirty="0"/>
              <a:t> </a:t>
            </a:r>
            <a:r>
              <a:rPr lang="en-IN" sz="3500" b="0" dirty="0" err="1"/>
              <a:t>कामे</a:t>
            </a:r>
            <a:r>
              <a:rPr lang="en-IN" sz="3500" b="0" dirty="0"/>
              <a:t> </a:t>
            </a:r>
            <a:r>
              <a:rPr lang="en-IN" sz="3500" b="0" dirty="0" err="1"/>
              <a:t>आणि</a:t>
            </a:r>
            <a:r>
              <a:rPr lang="en-IN" sz="3500" b="0" dirty="0"/>
              <a:t> </a:t>
            </a:r>
            <a:r>
              <a:rPr lang="en-IN" sz="3500" b="0" dirty="0" err="1"/>
              <a:t>प्रवासाची</a:t>
            </a:r>
            <a:r>
              <a:rPr lang="en-IN" sz="3500" b="0" dirty="0"/>
              <a:t> </a:t>
            </a:r>
            <a:r>
              <a:rPr lang="en-IN" sz="3500" b="0" dirty="0" err="1"/>
              <a:t>माहिती</a:t>
            </a:r>
            <a:r>
              <a:rPr lang="en-IN" sz="3500" b="0" dirty="0"/>
              <a:t> </a:t>
            </a:r>
            <a:r>
              <a:rPr lang="en-IN" sz="3500" b="0" dirty="0" err="1"/>
              <a:t>असलेल्या</a:t>
            </a:r>
            <a:r>
              <a:rPr lang="en-IN" sz="3500" b="0" dirty="0"/>
              <a:t> </a:t>
            </a:r>
            <a:r>
              <a:rPr lang="en-IN" sz="3500" b="0" dirty="0" err="1"/>
              <a:t>अन्य</a:t>
            </a:r>
            <a:r>
              <a:rPr lang="en-IN" sz="3500" b="0" dirty="0"/>
              <a:t> </a:t>
            </a:r>
            <a:r>
              <a:rPr lang="en-IN" sz="3500" b="0" dirty="0" err="1"/>
              <a:t>व्यक्ती</a:t>
            </a:r>
            <a:endParaRPr lang="en-IN" sz="3500" b="0" dirty="0"/>
          </a:p>
          <a:p>
            <a:pPr marL="457200" indent="-457200" algn="l">
              <a:buFont typeface="Arial" panose="020B0604020202020204" pitchFamily="34" charset="0"/>
              <a:buChar char="•"/>
            </a:pPr>
            <a:r>
              <a:rPr lang="hi-IN" sz="3500" b="0" dirty="0"/>
              <a:t>प्रतिबंधित क्षेत्रात श्वसनसंस्थेच्या तीव्र संसर्गाची छाननी </a:t>
            </a:r>
            <a:endParaRPr sz="3500" b="0" dirty="0">
              <a:latin typeface="Arial" panose="020B0604020202020204" pitchFamily="34" charset="0"/>
              <a:cs typeface="Arial" panose="020B0604020202020204" pitchFamily="34" charset="0"/>
            </a:endParaRPr>
          </a:p>
        </p:txBody>
      </p:sp>
      <p:pic>
        <p:nvPicPr>
          <p:cNvPr id="552" name="Picture 2" descr="Picture 2"/>
          <p:cNvPicPr>
            <a:picLocks noChangeAspect="1"/>
          </p:cNvPicPr>
          <p:nvPr/>
        </p:nvPicPr>
        <p:blipFill>
          <a:blip r:embed="rId7"/>
          <a:stretch>
            <a:fillRect/>
          </a:stretch>
        </p:blipFill>
        <p:spPr>
          <a:xfrm>
            <a:off x="18897600" y="8152808"/>
            <a:ext cx="5314270" cy="3755333"/>
          </a:xfrm>
          <a:prstGeom prst="rect">
            <a:avLst/>
          </a:prstGeom>
          <a:ln w="12700">
            <a:miter lim="400000"/>
          </a:ln>
          <a:effectLst>
            <a:outerShdw blurRad="63500" dist="25400" dir="5400000" rotWithShape="0">
              <a:srgbClr val="000000">
                <a:alpha val="50000"/>
              </a:srgbClr>
            </a:outerShdw>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49"/>
                                        </p:tgtEl>
                                        <p:attrNameLst>
                                          <p:attrName>style.visibility</p:attrName>
                                        </p:attrNameLst>
                                      </p:cBhvr>
                                      <p:to>
                                        <p:strVal val="visible"/>
                                      </p:to>
                                    </p:set>
                                    <p:animEffect transition="in" filter="blinds(horizontal)">
                                      <p:cBhvr>
                                        <p:cTn id="7" dur="1000"/>
                                        <p:tgtEl>
                                          <p:spTgt spid="5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9"/>
                                        </p:tgtEl>
                                        <p:attrNameLst>
                                          <p:attrName>style.visibility</p:attrName>
                                        </p:attrNameLst>
                                      </p:cBhvr>
                                      <p:to>
                                        <p:strVal val="visible"/>
                                      </p:to>
                                    </p:set>
                                    <p:animEffect transition="in" filter="fade">
                                      <p:cBhvr>
                                        <p:cTn id="12" dur="1000"/>
                                        <p:tgtEl>
                                          <p:spTgt spid="5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51">
                                            <p:bg/>
                                          </p:spTgt>
                                        </p:tgtEl>
                                        <p:attrNameLst>
                                          <p:attrName>style.visibility</p:attrName>
                                        </p:attrNameLst>
                                      </p:cBhvr>
                                      <p:to>
                                        <p:strVal val="visible"/>
                                      </p:to>
                                    </p:set>
                                    <p:animEffect transition="in" filter="fade">
                                      <p:cBhvr>
                                        <p:cTn id="17" dur="500"/>
                                        <p:tgtEl>
                                          <p:spTgt spid="551">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51">
                                            <p:txEl>
                                              <p:pRg st="0" end="0"/>
                                            </p:txEl>
                                          </p:spTgt>
                                        </p:tgtEl>
                                        <p:attrNameLst>
                                          <p:attrName>style.visibility</p:attrName>
                                        </p:attrNameLst>
                                      </p:cBhvr>
                                      <p:to>
                                        <p:strVal val="visible"/>
                                      </p:to>
                                    </p:set>
                                    <p:animEffect transition="in" filter="fade">
                                      <p:cBhvr>
                                        <p:cTn id="22" dur="500"/>
                                        <p:tgtEl>
                                          <p:spTgt spid="55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51">
                                            <p:txEl>
                                              <p:pRg st="1" end="1"/>
                                            </p:txEl>
                                          </p:spTgt>
                                        </p:tgtEl>
                                        <p:attrNameLst>
                                          <p:attrName>style.visibility</p:attrName>
                                        </p:attrNameLst>
                                      </p:cBhvr>
                                      <p:to>
                                        <p:strVal val="visible"/>
                                      </p:to>
                                    </p:set>
                                    <p:animEffect transition="in" filter="fade">
                                      <p:cBhvr>
                                        <p:cTn id="27" dur="500"/>
                                        <p:tgtEl>
                                          <p:spTgt spid="55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51">
                                            <p:txEl>
                                              <p:pRg st="2" end="2"/>
                                            </p:txEl>
                                          </p:spTgt>
                                        </p:tgtEl>
                                        <p:attrNameLst>
                                          <p:attrName>style.visibility</p:attrName>
                                        </p:attrNameLst>
                                      </p:cBhvr>
                                      <p:to>
                                        <p:strVal val="visible"/>
                                      </p:to>
                                    </p:set>
                                    <p:animEffect transition="in" filter="fade">
                                      <p:cBhvr>
                                        <p:cTn id="32" dur="500"/>
                                        <p:tgtEl>
                                          <p:spTgt spid="551">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51">
                                            <p:txEl>
                                              <p:pRg st="3" end="3"/>
                                            </p:txEl>
                                          </p:spTgt>
                                        </p:tgtEl>
                                        <p:attrNameLst>
                                          <p:attrName>style.visibility</p:attrName>
                                        </p:attrNameLst>
                                      </p:cBhvr>
                                      <p:to>
                                        <p:strVal val="visible"/>
                                      </p:to>
                                    </p:set>
                                    <p:animEffect transition="in" filter="fade">
                                      <p:cBhvr>
                                        <p:cTn id="37" dur="500"/>
                                        <p:tgtEl>
                                          <p:spTgt spid="551">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51">
                                            <p:txEl>
                                              <p:pRg st="4" end="4"/>
                                            </p:txEl>
                                          </p:spTgt>
                                        </p:tgtEl>
                                        <p:attrNameLst>
                                          <p:attrName>style.visibility</p:attrName>
                                        </p:attrNameLst>
                                      </p:cBhvr>
                                      <p:to>
                                        <p:strVal val="visible"/>
                                      </p:to>
                                    </p:set>
                                    <p:animEffect transition="in" filter="fade">
                                      <p:cBhvr>
                                        <p:cTn id="42" dur="500"/>
                                        <p:tgtEl>
                                          <p:spTgt spid="551">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51">
                                            <p:txEl>
                                              <p:pRg st="5" end="5"/>
                                            </p:txEl>
                                          </p:spTgt>
                                        </p:tgtEl>
                                        <p:attrNameLst>
                                          <p:attrName>style.visibility</p:attrName>
                                        </p:attrNameLst>
                                      </p:cBhvr>
                                      <p:to>
                                        <p:strVal val="visible"/>
                                      </p:to>
                                    </p:set>
                                    <p:animEffect transition="in" filter="fade">
                                      <p:cBhvr>
                                        <p:cTn id="47" dur="500"/>
                                        <p:tgtEl>
                                          <p:spTgt spid="551">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51">
                                            <p:txEl>
                                              <p:pRg st="6" end="6"/>
                                            </p:txEl>
                                          </p:spTgt>
                                        </p:tgtEl>
                                        <p:attrNameLst>
                                          <p:attrName>style.visibility</p:attrName>
                                        </p:attrNameLst>
                                      </p:cBhvr>
                                      <p:to>
                                        <p:strVal val="visible"/>
                                      </p:to>
                                    </p:set>
                                    <p:animEffect transition="in" filter="fade">
                                      <p:cBhvr>
                                        <p:cTn id="52" dur="500"/>
                                        <p:tgtEl>
                                          <p:spTgt spid="551">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51">
                                            <p:txEl>
                                              <p:pRg st="7" end="7"/>
                                            </p:txEl>
                                          </p:spTgt>
                                        </p:tgtEl>
                                        <p:attrNameLst>
                                          <p:attrName>style.visibility</p:attrName>
                                        </p:attrNameLst>
                                      </p:cBhvr>
                                      <p:to>
                                        <p:strVal val="visible"/>
                                      </p:to>
                                    </p:set>
                                    <p:animEffect transition="in" filter="fade">
                                      <p:cBhvr>
                                        <p:cTn id="57" dur="500"/>
                                        <p:tgtEl>
                                          <p:spTgt spid="551">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51">
                                            <p:txEl>
                                              <p:pRg st="8" end="8"/>
                                            </p:txEl>
                                          </p:spTgt>
                                        </p:tgtEl>
                                        <p:attrNameLst>
                                          <p:attrName>style.visibility</p:attrName>
                                        </p:attrNameLst>
                                      </p:cBhvr>
                                      <p:to>
                                        <p:strVal val="visible"/>
                                      </p:to>
                                    </p:set>
                                    <p:animEffect transition="in" filter="fade">
                                      <p:cBhvr>
                                        <p:cTn id="62" dur="500"/>
                                        <p:tgtEl>
                                          <p:spTgt spid="551">
                                            <p:txEl>
                                              <p:pRg st="8" end="8"/>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552"/>
                                        </p:tgtEl>
                                        <p:attrNameLst>
                                          <p:attrName>style.visibility</p:attrName>
                                        </p:attrNameLst>
                                      </p:cBhvr>
                                      <p:to>
                                        <p:strVal val="visible"/>
                                      </p:to>
                                    </p:set>
                                    <p:animEffect transition="in" filter="fade">
                                      <p:cBhvr>
                                        <p:cTn id="65" dur="1000"/>
                                        <p:tgtEl>
                                          <p:spTgt spid="5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 grpId="0" animBg="1"/>
      <p:bldP spid="539" grpId="0" animBg="1"/>
      <p:bldP spid="551"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9" name="Group"/>
          <p:cNvGrpSpPr/>
          <p:nvPr/>
        </p:nvGrpSpPr>
        <p:grpSpPr>
          <a:xfrm>
            <a:off x="300010" y="12315300"/>
            <a:ext cx="4601210" cy="995767"/>
            <a:chOff x="0" y="0"/>
            <a:chExt cx="4601208" cy="995765"/>
          </a:xfrm>
        </p:grpSpPr>
        <p:pic>
          <p:nvPicPr>
            <p:cNvPr id="554"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555"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556"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557"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558"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562" name="Group"/>
          <p:cNvGrpSpPr/>
          <p:nvPr/>
        </p:nvGrpSpPr>
        <p:grpSpPr>
          <a:xfrm>
            <a:off x="23097931" y="13055998"/>
            <a:ext cx="2098870" cy="1540535"/>
            <a:chOff x="0" y="2516"/>
            <a:chExt cx="2098868" cy="1540533"/>
          </a:xfrm>
        </p:grpSpPr>
        <p:sp>
          <p:nvSpPr>
            <p:cNvPr id="560" name="16"/>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17</a:t>
              </a:r>
              <a:endParaRPr dirty="0">
                <a:latin typeface="Arial" panose="020B0604020202020204" pitchFamily="34" charset="0"/>
                <a:cs typeface="Arial" panose="020B0604020202020204" pitchFamily="34" charset="0"/>
              </a:endParaRPr>
            </a:p>
          </p:txBody>
        </p:sp>
        <p:pic>
          <p:nvPicPr>
            <p:cNvPr id="561"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563" name="Rounded Rectangle"/>
          <p:cNvSpPr/>
          <p:nvPr/>
        </p:nvSpPr>
        <p:spPr>
          <a:xfrm>
            <a:off x="5308600" y="552585"/>
            <a:ext cx="13497069" cy="1631815"/>
          </a:xfrm>
          <a:prstGeom prst="roundRect">
            <a:avLst>
              <a:gd name="adj" fmla="val 14646"/>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564" name="ADVISORY FOR CONTACTS"/>
          <p:cNvSpPr txBox="1"/>
          <p:nvPr/>
        </p:nvSpPr>
        <p:spPr>
          <a:xfrm>
            <a:off x="5578330" y="808396"/>
            <a:ext cx="13227339" cy="11798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sz="4500" spc="135">
                <a:solidFill>
                  <a:srgbClr val="002135"/>
                </a:solidFill>
              </a:defRPr>
            </a:lvl1pPr>
          </a:lstStyle>
          <a:p>
            <a:r>
              <a:rPr lang="hi-IN" sz="7000" b="0" dirty="0"/>
              <a:t>संपर्कात आलेल्या व्यक्तींसाठी </a:t>
            </a:r>
            <a:r>
              <a:rPr lang="en-IN" sz="7000" b="0" dirty="0" err="1"/>
              <a:t>सल्ला</a:t>
            </a:r>
            <a:r>
              <a:rPr lang="en-IN" sz="7000" b="0" dirty="0"/>
              <a:t> </a:t>
            </a:r>
          </a:p>
        </p:txBody>
      </p:sp>
      <p:sp>
        <p:nvSpPr>
          <p:cNvPr id="565" name="Rounded Rectangle"/>
          <p:cNvSpPr/>
          <p:nvPr/>
        </p:nvSpPr>
        <p:spPr>
          <a:xfrm>
            <a:off x="12515126" y="2862994"/>
            <a:ext cx="11221511" cy="9155234"/>
          </a:xfrm>
          <a:prstGeom prst="roundRect">
            <a:avLst>
              <a:gd name="adj" fmla="val 2446"/>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566" name="SYMPTOMATIC"/>
          <p:cNvSpPr txBox="1"/>
          <p:nvPr/>
        </p:nvSpPr>
        <p:spPr>
          <a:xfrm>
            <a:off x="15812287" y="3437771"/>
            <a:ext cx="5407571" cy="795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sz="4500" b="0" u="sng" spc="135">
                <a:solidFill>
                  <a:srgbClr val="FFFFFF"/>
                </a:solidFill>
              </a:defRPr>
            </a:lvl1pPr>
          </a:lstStyle>
          <a:p>
            <a:r>
              <a:rPr lang="hi-IN" dirty="0">
                <a:solidFill>
                  <a:schemeClr val="tx1"/>
                </a:solidFill>
              </a:rPr>
              <a:t>जर </a:t>
            </a:r>
            <a:r>
              <a:rPr lang="en-IN" dirty="0" err="1">
                <a:solidFill>
                  <a:schemeClr val="tx1"/>
                </a:solidFill>
              </a:rPr>
              <a:t>लक्षणे</a:t>
            </a:r>
            <a:r>
              <a:rPr lang="en-IN" dirty="0">
                <a:solidFill>
                  <a:schemeClr val="tx1"/>
                </a:solidFill>
              </a:rPr>
              <a:t> </a:t>
            </a:r>
            <a:r>
              <a:rPr lang="hi-IN" dirty="0">
                <a:solidFill>
                  <a:schemeClr val="tx1"/>
                </a:solidFill>
              </a:rPr>
              <a:t>दिसून आली</a:t>
            </a:r>
            <a:endParaRPr lang="en-IN" dirty="0">
              <a:solidFill>
                <a:schemeClr val="tx1"/>
              </a:solidFill>
            </a:endParaRPr>
          </a:p>
        </p:txBody>
      </p:sp>
      <p:sp>
        <p:nvSpPr>
          <p:cNvPr id="567" name="Refer persons with fever and cough and history of contact with a confirmed case within last 28 days for:…"/>
          <p:cNvSpPr txBox="1"/>
          <p:nvPr/>
        </p:nvSpPr>
        <p:spPr>
          <a:xfrm>
            <a:off x="12845776" y="5325541"/>
            <a:ext cx="10820402" cy="40714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463019" indent="-463019" algn="l" defTabSz="914400">
              <a:lnSpc>
                <a:spcPct val="190000"/>
              </a:lnSpc>
              <a:spcBef>
                <a:spcPts val="1200"/>
              </a:spcBef>
              <a:buSzPct val="100000"/>
              <a:buAutoNum type="arabicPeriod"/>
              <a:defRPr sz="2500" b="0" cap="all">
                <a:solidFill>
                  <a:srgbClr val="FFFFFF"/>
                </a:solidFill>
              </a:defRPr>
            </a:lvl1pPr>
          </a:lstStyle>
          <a:p>
            <a:r>
              <a:rPr lang="en-IN" sz="3500" dirty="0" err="1">
                <a:solidFill>
                  <a:schemeClr val="tx1"/>
                </a:solidFill>
              </a:rPr>
              <a:t>जर</a:t>
            </a:r>
            <a:r>
              <a:rPr lang="en-IN" sz="3500" dirty="0">
                <a:solidFill>
                  <a:schemeClr val="tx1"/>
                </a:solidFill>
              </a:rPr>
              <a:t> </a:t>
            </a:r>
            <a:r>
              <a:rPr lang="en-IN" sz="3500" dirty="0" err="1">
                <a:solidFill>
                  <a:schemeClr val="tx1"/>
                </a:solidFill>
              </a:rPr>
              <a:t>लक्षणे</a:t>
            </a:r>
            <a:r>
              <a:rPr lang="en-IN" sz="3500" dirty="0">
                <a:solidFill>
                  <a:schemeClr val="tx1"/>
                </a:solidFill>
              </a:rPr>
              <a:t> (</a:t>
            </a:r>
            <a:r>
              <a:rPr lang="en-IN" sz="3500" dirty="0" err="1">
                <a:solidFill>
                  <a:schemeClr val="tx1"/>
                </a:solidFill>
              </a:rPr>
              <a:t>ताप</a:t>
            </a:r>
            <a:r>
              <a:rPr lang="en-IN" sz="3500" dirty="0">
                <a:solidFill>
                  <a:schemeClr val="tx1"/>
                </a:solidFill>
              </a:rPr>
              <a:t>, </a:t>
            </a:r>
            <a:r>
              <a:rPr lang="en-IN" sz="3500" dirty="0" err="1">
                <a:solidFill>
                  <a:schemeClr val="tx1"/>
                </a:solidFill>
              </a:rPr>
              <a:t>खोकला</a:t>
            </a:r>
            <a:r>
              <a:rPr lang="en-IN" sz="3500" dirty="0">
                <a:solidFill>
                  <a:schemeClr val="tx1"/>
                </a:solidFill>
              </a:rPr>
              <a:t>, </a:t>
            </a:r>
            <a:r>
              <a:rPr lang="en-IN" sz="3500" dirty="0" err="1">
                <a:solidFill>
                  <a:schemeClr val="tx1"/>
                </a:solidFill>
              </a:rPr>
              <a:t>श्वास</a:t>
            </a:r>
            <a:r>
              <a:rPr lang="hi-IN" sz="3500" dirty="0">
                <a:solidFill>
                  <a:schemeClr val="tx1"/>
                </a:solidFill>
              </a:rPr>
              <a:t>ोच्छ्वास करताना </a:t>
            </a:r>
            <a:r>
              <a:rPr lang="en-IN" sz="3500" dirty="0" err="1">
                <a:solidFill>
                  <a:schemeClr val="tx1"/>
                </a:solidFill>
              </a:rPr>
              <a:t>त्रास</a:t>
            </a:r>
            <a:r>
              <a:rPr lang="en-IN" sz="3500" dirty="0">
                <a:solidFill>
                  <a:schemeClr val="tx1"/>
                </a:solidFill>
              </a:rPr>
              <a:t> </a:t>
            </a:r>
            <a:r>
              <a:rPr lang="en-IN" sz="3500" dirty="0" err="1">
                <a:solidFill>
                  <a:schemeClr val="tx1"/>
                </a:solidFill>
              </a:rPr>
              <a:t>होणे</a:t>
            </a:r>
            <a:r>
              <a:rPr lang="en-IN" sz="3500" dirty="0">
                <a:solidFill>
                  <a:schemeClr val="tx1"/>
                </a:solidFill>
              </a:rPr>
              <a:t>) </a:t>
            </a:r>
            <a:r>
              <a:rPr lang="en-IN" sz="3500" dirty="0" err="1">
                <a:solidFill>
                  <a:schemeClr val="tx1"/>
                </a:solidFill>
              </a:rPr>
              <a:t>दिसून</a:t>
            </a:r>
            <a:r>
              <a:rPr lang="en-IN" sz="3500" dirty="0">
                <a:solidFill>
                  <a:schemeClr val="tx1"/>
                </a:solidFill>
              </a:rPr>
              <a:t> </a:t>
            </a:r>
            <a:r>
              <a:rPr lang="en-IN" sz="3500" dirty="0" err="1">
                <a:solidFill>
                  <a:schemeClr val="tx1"/>
                </a:solidFill>
              </a:rPr>
              <a:t>आली</a:t>
            </a:r>
            <a:r>
              <a:rPr lang="en-IN" sz="3500" dirty="0">
                <a:solidFill>
                  <a:schemeClr val="tx1"/>
                </a:solidFill>
              </a:rPr>
              <a:t> </a:t>
            </a:r>
            <a:r>
              <a:rPr lang="en-IN" sz="3500" dirty="0" err="1">
                <a:solidFill>
                  <a:schemeClr val="tx1"/>
                </a:solidFill>
              </a:rPr>
              <a:t>तर</a:t>
            </a:r>
            <a:r>
              <a:rPr lang="en-IN" sz="3500" dirty="0">
                <a:solidFill>
                  <a:schemeClr val="tx1"/>
                </a:solidFill>
              </a:rPr>
              <a:t> </a:t>
            </a:r>
            <a:r>
              <a:rPr lang="en-IN" sz="3500" dirty="0" err="1">
                <a:solidFill>
                  <a:schemeClr val="tx1"/>
                </a:solidFill>
              </a:rPr>
              <a:t>मास्क</a:t>
            </a:r>
            <a:r>
              <a:rPr lang="en-IN" sz="3500" dirty="0">
                <a:solidFill>
                  <a:schemeClr val="tx1"/>
                </a:solidFill>
              </a:rPr>
              <a:t> </a:t>
            </a:r>
            <a:r>
              <a:rPr lang="en-IN" sz="3500" dirty="0" err="1">
                <a:solidFill>
                  <a:schemeClr val="tx1"/>
                </a:solidFill>
              </a:rPr>
              <a:t>वापरा</a:t>
            </a:r>
            <a:r>
              <a:rPr lang="en-IN" sz="3500" dirty="0">
                <a:solidFill>
                  <a:schemeClr val="tx1"/>
                </a:solidFill>
              </a:rPr>
              <a:t>, </a:t>
            </a:r>
            <a:r>
              <a:rPr lang="en-IN" sz="3500" dirty="0" err="1">
                <a:solidFill>
                  <a:schemeClr val="tx1"/>
                </a:solidFill>
              </a:rPr>
              <a:t>स्वतःला</a:t>
            </a:r>
            <a:r>
              <a:rPr lang="en-IN" sz="3500" dirty="0">
                <a:solidFill>
                  <a:schemeClr val="tx1"/>
                </a:solidFill>
              </a:rPr>
              <a:t> </a:t>
            </a:r>
            <a:r>
              <a:rPr lang="en-IN" sz="3500" dirty="0" err="1">
                <a:solidFill>
                  <a:schemeClr val="tx1"/>
                </a:solidFill>
              </a:rPr>
              <a:t>अल</a:t>
            </a:r>
            <a:r>
              <a:rPr lang="hi-IN" sz="3500" dirty="0">
                <a:solidFill>
                  <a:schemeClr val="tx1"/>
                </a:solidFill>
              </a:rPr>
              <a:t>ग</a:t>
            </a:r>
            <a:r>
              <a:rPr lang="en-IN" sz="3500" dirty="0">
                <a:solidFill>
                  <a:schemeClr val="tx1"/>
                </a:solidFill>
              </a:rPr>
              <a:t> </a:t>
            </a:r>
            <a:r>
              <a:rPr lang="en-IN" sz="3500" dirty="0" err="1">
                <a:solidFill>
                  <a:schemeClr val="tx1"/>
                </a:solidFill>
              </a:rPr>
              <a:t>करा</a:t>
            </a:r>
            <a:r>
              <a:rPr lang="en-IN" sz="3500" dirty="0">
                <a:solidFill>
                  <a:schemeClr val="tx1"/>
                </a:solidFill>
              </a:rPr>
              <a:t> </a:t>
            </a:r>
            <a:r>
              <a:rPr lang="en-IN" sz="3500" dirty="0" err="1">
                <a:solidFill>
                  <a:schemeClr val="tx1"/>
                </a:solidFill>
              </a:rPr>
              <a:t>आणि</a:t>
            </a:r>
            <a:r>
              <a:rPr lang="en-IN" sz="3500" dirty="0">
                <a:solidFill>
                  <a:schemeClr val="tx1"/>
                </a:solidFill>
              </a:rPr>
              <a:t> </a:t>
            </a:r>
            <a:r>
              <a:rPr lang="en-IN" sz="3500" dirty="0" err="1">
                <a:solidFill>
                  <a:schemeClr val="tx1"/>
                </a:solidFill>
              </a:rPr>
              <a:t>एएनएम</a:t>
            </a:r>
            <a:r>
              <a:rPr lang="en-IN" sz="3500" dirty="0">
                <a:solidFill>
                  <a:schemeClr val="tx1"/>
                </a:solidFill>
              </a:rPr>
              <a:t>/</a:t>
            </a:r>
            <a:r>
              <a:rPr lang="en-IN" sz="3500" dirty="0" err="1">
                <a:solidFill>
                  <a:schemeClr val="tx1"/>
                </a:solidFill>
              </a:rPr>
              <a:t>आशा</a:t>
            </a:r>
            <a:r>
              <a:rPr lang="en-IN" sz="3500" dirty="0">
                <a:solidFill>
                  <a:schemeClr val="tx1"/>
                </a:solidFill>
              </a:rPr>
              <a:t>/</a:t>
            </a:r>
            <a:r>
              <a:rPr lang="en-IN" sz="3500" dirty="0" err="1">
                <a:solidFill>
                  <a:schemeClr val="tx1"/>
                </a:solidFill>
              </a:rPr>
              <a:t>स्थानिक</a:t>
            </a:r>
            <a:r>
              <a:rPr lang="en-IN" sz="3500" dirty="0">
                <a:solidFill>
                  <a:schemeClr val="tx1"/>
                </a:solidFill>
              </a:rPr>
              <a:t> </a:t>
            </a:r>
            <a:r>
              <a:rPr lang="en-IN" sz="3500" dirty="0" err="1">
                <a:solidFill>
                  <a:schemeClr val="tx1"/>
                </a:solidFill>
              </a:rPr>
              <a:t>निर्धारित</a:t>
            </a:r>
            <a:r>
              <a:rPr lang="en-IN" sz="3500" dirty="0">
                <a:solidFill>
                  <a:schemeClr val="tx1"/>
                </a:solidFill>
              </a:rPr>
              <a:t> </a:t>
            </a:r>
            <a:r>
              <a:rPr lang="en-IN" sz="3500" dirty="0" err="1">
                <a:solidFill>
                  <a:schemeClr val="tx1"/>
                </a:solidFill>
              </a:rPr>
              <a:t>आरोग्य</a:t>
            </a:r>
            <a:r>
              <a:rPr lang="en-IN" sz="3500" dirty="0">
                <a:solidFill>
                  <a:schemeClr val="tx1"/>
                </a:solidFill>
              </a:rPr>
              <a:t> </a:t>
            </a:r>
            <a:r>
              <a:rPr lang="en-IN" sz="3500" dirty="0" err="1">
                <a:solidFill>
                  <a:schemeClr val="tx1"/>
                </a:solidFill>
              </a:rPr>
              <a:t>अधिकारी</a:t>
            </a:r>
            <a:r>
              <a:rPr lang="en-IN" sz="3500" dirty="0">
                <a:solidFill>
                  <a:schemeClr val="tx1"/>
                </a:solidFill>
              </a:rPr>
              <a:t> </a:t>
            </a:r>
            <a:r>
              <a:rPr lang="en-IN" sz="3500" dirty="0" err="1">
                <a:solidFill>
                  <a:schemeClr val="tx1"/>
                </a:solidFill>
              </a:rPr>
              <a:t>यांच्याशी</a:t>
            </a:r>
            <a:r>
              <a:rPr lang="en-IN" sz="3500" dirty="0">
                <a:solidFill>
                  <a:schemeClr val="tx1"/>
                </a:solidFill>
              </a:rPr>
              <a:t> </a:t>
            </a:r>
            <a:r>
              <a:rPr lang="en-IN" sz="3500" dirty="0" err="1">
                <a:solidFill>
                  <a:schemeClr val="tx1"/>
                </a:solidFill>
              </a:rPr>
              <a:t>दूरध्वनीवरून</a:t>
            </a:r>
            <a:r>
              <a:rPr lang="en-IN" sz="3500" dirty="0">
                <a:solidFill>
                  <a:schemeClr val="tx1"/>
                </a:solidFill>
              </a:rPr>
              <a:t> </a:t>
            </a:r>
            <a:r>
              <a:rPr lang="en-IN" sz="3500" dirty="0" err="1">
                <a:solidFill>
                  <a:schemeClr val="tx1"/>
                </a:solidFill>
              </a:rPr>
              <a:t>ताबडतोब</a:t>
            </a:r>
            <a:r>
              <a:rPr lang="en-IN" sz="3500" dirty="0">
                <a:solidFill>
                  <a:schemeClr val="tx1"/>
                </a:solidFill>
              </a:rPr>
              <a:t> </a:t>
            </a:r>
            <a:r>
              <a:rPr lang="en-IN" sz="3500" dirty="0" err="1">
                <a:solidFill>
                  <a:schemeClr val="tx1"/>
                </a:solidFill>
              </a:rPr>
              <a:t>संपर्क</a:t>
            </a:r>
            <a:r>
              <a:rPr lang="en-IN" sz="3500" dirty="0">
                <a:solidFill>
                  <a:schemeClr val="tx1"/>
                </a:solidFill>
              </a:rPr>
              <a:t> </a:t>
            </a:r>
            <a:r>
              <a:rPr lang="en-IN" sz="3500" dirty="0" err="1">
                <a:solidFill>
                  <a:schemeClr val="tx1"/>
                </a:solidFill>
              </a:rPr>
              <a:t>साधा</a:t>
            </a:r>
            <a:r>
              <a:rPr lang="en-IN" sz="3500" dirty="0">
                <a:solidFill>
                  <a:schemeClr val="tx1"/>
                </a:solidFill>
              </a:rPr>
              <a:t>. </a:t>
            </a:r>
            <a:endParaRPr lang="en-US" sz="3500" cap="none" dirty="0">
              <a:solidFill>
                <a:schemeClr val="tx1"/>
              </a:solidFill>
              <a:latin typeface="Arial" panose="020B0604020202020204" pitchFamily="34" charset="0"/>
              <a:cs typeface="Arial" panose="020B0604020202020204" pitchFamily="34" charset="0"/>
            </a:endParaRPr>
          </a:p>
        </p:txBody>
      </p:sp>
      <p:sp>
        <p:nvSpPr>
          <p:cNvPr id="568" name="Rounded Rectangle"/>
          <p:cNvSpPr/>
          <p:nvPr/>
        </p:nvSpPr>
        <p:spPr>
          <a:xfrm>
            <a:off x="647363" y="2862994"/>
            <a:ext cx="11221511" cy="9155234"/>
          </a:xfrm>
          <a:prstGeom prst="roundRect">
            <a:avLst>
              <a:gd name="adj" fmla="val 2446"/>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569" name="ASYMPTOMATIC"/>
          <p:cNvSpPr txBox="1"/>
          <p:nvPr/>
        </p:nvSpPr>
        <p:spPr>
          <a:xfrm>
            <a:off x="3445808" y="3421581"/>
            <a:ext cx="5624617" cy="795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sz="4500" b="0" u="sng" spc="135"/>
            </a:lvl1pPr>
          </a:lstStyle>
          <a:p>
            <a:r>
              <a:rPr lang="en-IN" dirty="0" err="1"/>
              <a:t>लक्षणे</a:t>
            </a:r>
            <a:r>
              <a:rPr lang="en-IN" dirty="0"/>
              <a:t> </a:t>
            </a:r>
            <a:r>
              <a:rPr lang="en-IN" dirty="0" err="1"/>
              <a:t>नसलेल्या</a:t>
            </a:r>
            <a:r>
              <a:rPr lang="en-IN" dirty="0"/>
              <a:t> </a:t>
            </a:r>
            <a:r>
              <a:rPr lang="en-IN" dirty="0" err="1"/>
              <a:t>व्यक्ती</a:t>
            </a:r>
            <a:endParaRPr lang="en-IN" dirty="0"/>
          </a:p>
        </p:txBody>
      </p:sp>
      <p:sp>
        <p:nvSpPr>
          <p:cNvPr id="570" name="Home Quarantine for at least 28 days after the last exposure with the case.…"/>
          <p:cNvSpPr txBox="1"/>
          <p:nvPr/>
        </p:nvSpPr>
        <p:spPr>
          <a:xfrm>
            <a:off x="839634" y="7320757"/>
            <a:ext cx="10836967" cy="798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236538" indent="-236538" algn="l" defTabSz="914400">
              <a:lnSpc>
                <a:spcPct val="190000"/>
              </a:lnSpc>
              <a:spcBef>
                <a:spcPts val="1200"/>
              </a:spcBef>
              <a:buClr>
                <a:srgbClr val="000000"/>
              </a:buClr>
              <a:buSzPct val="85000"/>
              <a:buAutoNum type="arabicPeriod"/>
              <a:defRPr sz="2500" b="0" cap="all"/>
            </a:pPr>
            <a:endParaRPr lang="en-US" sz="2800" b="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BD289E0-DCCC-C54A-BB78-C919B7716500}"/>
              </a:ext>
            </a:extLst>
          </p:cNvPr>
          <p:cNvSpPr txBox="1"/>
          <p:nvPr/>
        </p:nvSpPr>
        <p:spPr>
          <a:xfrm>
            <a:off x="988335" y="4836102"/>
            <a:ext cx="10263866" cy="65659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14350" lvl="0" indent="-514350" algn="l">
              <a:buFont typeface="+mj-lt"/>
              <a:buAutoNum type="arabicPeriod"/>
            </a:pPr>
            <a:r>
              <a:rPr lang="en-IN" sz="3500" b="0" dirty="0" err="1"/>
              <a:t>बाधित</a:t>
            </a:r>
            <a:r>
              <a:rPr lang="en-IN" sz="3500" b="0" dirty="0"/>
              <a:t> </a:t>
            </a:r>
            <a:r>
              <a:rPr lang="en-IN" sz="3500" b="0" dirty="0" err="1"/>
              <a:t>व्यक्तीच्या</a:t>
            </a:r>
            <a:r>
              <a:rPr lang="en-IN" sz="3500" b="0" dirty="0"/>
              <a:t> </a:t>
            </a:r>
            <a:r>
              <a:rPr lang="en-IN" sz="3500" b="0" dirty="0" err="1"/>
              <a:t>शेवटच्या</a:t>
            </a:r>
            <a:r>
              <a:rPr lang="en-IN" sz="3500" b="0" dirty="0"/>
              <a:t> </a:t>
            </a:r>
            <a:r>
              <a:rPr lang="en-IN" sz="3500" b="0" dirty="0" err="1"/>
              <a:t>संपर्कात</a:t>
            </a:r>
            <a:r>
              <a:rPr lang="en-IN" sz="3500" b="0" dirty="0"/>
              <a:t> </a:t>
            </a:r>
            <a:r>
              <a:rPr lang="en-IN" sz="3500" b="0" dirty="0" err="1"/>
              <a:t>आल्यानंतर</a:t>
            </a:r>
            <a:r>
              <a:rPr lang="en-IN" sz="3500" b="0" dirty="0"/>
              <a:t> </a:t>
            </a:r>
            <a:r>
              <a:rPr lang="en-IN" sz="3500" b="0" dirty="0" err="1"/>
              <a:t>किमान</a:t>
            </a:r>
            <a:r>
              <a:rPr lang="en-IN" sz="3500" b="0" dirty="0"/>
              <a:t> २८ </a:t>
            </a:r>
            <a:r>
              <a:rPr lang="en-IN" sz="3500" b="0" dirty="0" err="1"/>
              <a:t>दिवस</a:t>
            </a:r>
            <a:r>
              <a:rPr lang="en-IN" sz="3500" b="0" dirty="0"/>
              <a:t> </a:t>
            </a:r>
            <a:r>
              <a:rPr lang="en-IN" sz="3500" b="0" dirty="0" err="1"/>
              <a:t>घरामध्ये</a:t>
            </a:r>
            <a:r>
              <a:rPr lang="en-IN" sz="3500" b="0" dirty="0"/>
              <a:t> </a:t>
            </a:r>
            <a:r>
              <a:rPr lang="en-IN" sz="3500" b="0" dirty="0" err="1"/>
              <a:t>विलगीकरण</a:t>
            </a:r>
            <a:r>
              <a:rPr lang="en-US" sz="3500" b="0" dirty="0"/>
              <a:t>. </a:t>
            </a:r>
            <a:endParaRPr lang="en-IN" sz="3500" b="0" dirty="0"/>
          </a:p>
          <a:p>
            <a:pPr marL="514350" lvl="0" indent="-514350" algn="l">
              <a:buFont typeface="+mj-lt"/>
              <a:buAutoNum type="arabicPeriod"/>
            </a:pPr>
            <a:r>
              <a:rPr lang="en-IN" sz="3500" b="0" dirty="0" err="1"/>
              <a:t>ताप</a:t>
            </a:r>
            <a:r>
              <a:rPr lang="en-IN" sz="3500" b="0" dirty="0"/>
              <a:t> </a:t>
            </a:r>
            <a:r>
              <a:rPr lang="en-IN" sz="3500" b="0" dirty="0" err="1"/>
              <a:t>किंवा</a:t>
            </a:r>
            <a:r>
              <a:rPr lang="en-IN" sz="3500" b="0" dirty="0"/>
              <a:t> </a:t>
            </a:r>
            <a:r>
              <a:rPr lang="en-IN" sz="3500" b="0" dirty="0" err="1"/>
              <a:t>खोकल्यासारख्या</a:t>
            </a:r>
            <a:r>
              <a:rPr lang="en-IN" sz="3500" b="0" dirty="0"/>
              <a:t> </a:t>
            </a:r>
            <a:r>
              <a:rPr lang="en-IN" sz="3500" b="0" dirty="0" err="1"/>
              <a:t>लक्षण</a:t>
            </a:r>
            <a:r>
              <a:rPr lang="hi-IN" sz="3500" b="0" dirty="0"/>
              <a:t>ांवर</a:t>
            </a:r>
            <a:r>
              <a:rPr lang="en-IN" sz="3500" b="0" dirty="0"/>
              <a:t> </a:t>
            </a:r>
            <a:r>
              <a:rPr lang="en-IN" sz="3500" b="0" dirty="0" err="1"/>
              <a:t>तसेच</a:t>
            </a:r>
            <a:r>
              <a:rPr lang="en-IN" sz="3500" b="0" dirty="0"/>
              <a:t> </a:t>
            </a:r>
            <a:r>
              <a:rPr lang="en-IN" sz="3500" b="0" dirty="0" err="1"/>
              <a:t>स्वतःच्या</a:t>
            </a:r>
            <a:r>
              <a:rPr lang="en-IN" sz="3500" b="0" dirty="0"/>
              <a:t> </a:t>
            </a:r>
            <a:r>
              <a:rPr lang="en-IN" sz="3500" b="0" dirty="0" err="1"/>
              <a:t>प्रकृतीकडे</a:t>
            </a:r>
            <a:r>
              <a:rPr lang="en-IN" sz="3500" b="0" dirty="0"/>
              <a:t> </a:t>
            </a:r>
            <a:r>
              <a:rPr lang="en-IN" sz="3500" b="0" dirty="0" err="1"/>
              <a:t>स्वतःच</a:t>
            </a:r>
            <a:r>
              <a:rPr lang="en-IN" sz="3500" b="0" dirty="0"/>
              <a:t> </a:t>
            </a:r>
            <a:r>
              <a:rPr lang="en-IN" sz="3500" b="0" dirty="0" err="1"/>
              <a:t>लक्ष</a:t>
            </a:r>
            <a:r>
              <a:rPr lang="en-IN" sz="3500" b="0" dirty="0"/>
              <a:t> </a:t>
            </a:r>
            <a:r>
              <a:rPr lang="en-IN" sz="3500" b="0" dirty="0" err="1"/>
              <a:t>ठेवा</a:t>
            </a:r>
            <a:r>
              <a:rPr lang="en-IN" sz="3500" b="0" dirty="0"/>
              <a:t> </a:t>
            </a:r>
            <a:r>
              <a:rPr lang="en-IN" sz="3500" b="0" dirty="0" err="1"/>
              <a:t>आणि</a:t>
            </a:r>
            <a:r>
              <a:rPr lang="en-IN" sz="3500" b="0" dirty="0"/>
              <a:t> </a:t>
            </a:r>
            <a:r>
              <a:rPr lang="en-IN" sz="3500" b="0" dirty="0" err="1"/>
              <a:t>दररोज</a:t>
            </a:r>
            <a:r>
              <a:rPr lang="en-IN" sz="3500" b="0" dirty="0"/>
              <a:t> </a:t>
            </a:r>
            <a:r>
              <a:rPr lang="en-IN" sz="3500" b="0" dirty="0" err="1"/>
              <a:t>संपर्कात</a:t>
            </a:r>
            <a:r>
              <a:rPr lang="en-IN" sz="3500" b="0" dirty="0"/>
              <a:t> </a:t>
            </a:r>
            <a:r>
              <a:rPr lang="en-IN" sz="3500" b="0" dirty="0" err="1"/>
              <a:t>येणाऱ्या</a:t>
            </a:r>
            <a:r>
              <a:rPr lang="en-IN" sz="3500" b="0" dirty="0"/>
              <a:t> </a:t>
            </a:r>
            <a:r>
              <a:rPr lang="en-IN" sz="3500" b="0" dirty="0" err="1"/>
              <a:t>व्यक्तींची</a:t>
            </a:r>
            <a:r>
              <a:rPr lang="en-IN" sz="3500" b="0" dirty="0"/>
              <a:t> </a:t>
            </a:r>
            <a:r>
              <a:rPr lang="en-IN" sz="3500" b="0" dirty="0" err="1"/>
              <a:t>यादी</a:t>
            </a:r>
            <a:r>
              <a:rPr lang="en-IN" sz="3500" b="0" dirty="0"/>
              <a:t> </a:t>
            </a:r>
            <a:r>
              <a:rPr lang="en-IN" sz="3500" b="0" dirty="0" err="1"/>
              <a:t>ठेवा</a:t>
            </a:r>
            <a:r>
              <a:rPr lang="en-US" sz="3500" b="0" dirty="0"/>
              <a:t>. </a:t>
            </a:r>
            <a:endParaRPr lang="en-IN" sz="3500" b="0" dirty="0"/>
          </a:p>
          <a:p>
            <a:pPr marL="514350" lvl="0" indent="-514350" algn="l">
              <a:buFont typeface="+mj-lt"/>
              <a:buAutoNum type="arabicPeriod"/>
            </a:pPr>
            <a:r>
              <a:rPr lang="en-IN" sz="3500" b="0" dirty="0" err="1"/>
              <a:t>बाधित</a:t>
            </a:r>
            <a:r>
              <a:rPr lang="en-IN" sz="3500" b="0" dirty="0"/>
              <a:t> </a:t>
            </a:r>
            <a:r>
              <a:rPr lang="en-IN" sz="3500" b="0" dirty="0" err="1"/>
              <a:t>व्यक्तीच्या</a:t>
            </a:r>
            <a:r>
              <a:rPr lang="en-IN" sz="3500" b="0" dirty="0"/>
              <a:t> </a:t>
            </a:r>
            <a:r>
              <a:rPr lang="en-IN" sz="3500" b="0" dirty="0" err="1"/>
              <a:t>शेवटच्या</a:t>
            </a:r>
            <a:r>
              <a:rPr lang="en-IN" sz="3500" b="0" dirty="0"/>
              <a:t> </a:t>
            </a:r>
            <a:r>
              <a:rPr lang="en-IN" sz="3500" b="0" dirty="0" err="1"/>
              <a:t>संपर्कात</a:t>
            </a:r>
            <a:r>
              <a:rPr lang="en-IN" sz="3500" b="0" dirty="0"/>
              <a:t> </a:t>
            </a:r>
            <a:r>
              <a:rPr lang="en-IN" sz="3500" b="0" dirty="0" err="1"/>
              <a:t>आल्यानंतर</a:t>
            </a:r>
            <a:r>
              <a:rPr lang="en-IN" sz="3500" b="0" dirty="0"/>
              <a:t> </a:t>
            </a:r>
            <a:r>
              <a:rPr lang="en-IN" sz="3500" b="0" dirty="0" err="1"/>
              <a:t>किमान</a:t>
            </a:r>
            <a:r>
              <a:rPr lang="en-IN" sz="3500" b="0" dirty="0"/>
              <a:t> २८ </a:t>
            </a:r>
            <a:r>
              <a:rPr lang="en-IN" sz="3500" b="0" dirty="0" err="1"/>
              <a:t>दिवस</a:t>
            </a:r>
            <a:r>
              <a:rPr lang="en-IN" sz="3500" b="0" dirty="0"/>
              <a:t> </a:t>
            </a:r>
            <a:r>
              <a:rPr lang="en-IN" sz="3500" b="0" dirty="0" err="1"/>
              <a:t>एएनएम</a:t>
            </a:r>
            <a:r>
              <a:rPr lang="en-IN" sz="3500" b="0" dirty="0"/>
              <a:t>/</a:t>
            </a:r>
            <a:r>
              <a:rPr lang="en-IN" sz="3500" b="0" dirty="0" err="1"/>
              <a:t>आशा</a:t>
            </a:r>
            <a:r>
              <a:rPr lang="en-IN" sz="3500" b="0" dirty="0"/>
              <a:t>/</a:t>
            </a:r>
            <a:r>
              <a:rPr lang="en-IN" sz="3500" b="0" dirty="0" err="1"/>
              <a:t>निर्धारित</a:t>
            </a:r>
            <a:r>
              <a:rPr lang="en-IN" sz="3500" b="0" dirty="0"/>
              <a:t> </a:t>
            </a:r>
            <a:r>
              <a:rPr lang="en-IN" sz="3500" b="0" dirty="0" err="1"/>
              <a:t>अधिकाऱ्याद्वारे</a:t>
            </a:r>
            <a:r>
              <a:rPr lang="en-IN" sz="3500" b="0" dirty="0"/>
              <a:t> </a:t>
            </a:r>
            <a:r>
              <a:rPr lang="en-IN" sz="3500" b="0" dirty="0" err="1"/>
              <a:t>सक्रिय</a:t>
            </a:r>
            <a:r>
              <a:rPr lang="en-IN" sz="3500" b="0" dirty="0"/>
              <a:t> </a:t>
            </a:r>
            <a:r>
              <a:rPr lang="en-IN" sz="3500" b="0" dirty="0" err="1"/>
              <a:t>संनियंत्रण</a:t>
            </a:r>
            <a:r>
              <a:rPr lang="en-IN" sz="3500" b="0" dirty="0"/>
              <a:t> (</a:t>
            </a:r>
            <a:r>
              <a:rPr lang="en-IN" sz="3500" b="0" dirty="0" err="1"/>
              <a:t>उदा</a:t>
            </a:r>
            <a:r>
              <a:rPr lang="en-IN" sz="3500" b="0" dirty="0"/>
              <a:t>. </a:t>
            </a:r>
            <a:r>
              <a:rPr lang="en-IN" sz="3500" b="0" dirty="0" err="1"/>
              <a:t>दररोज</a:t>
            </a:r>
            <a:r>
              <a:rPr lang="en-IN" sz="3500" b="0" dirty="0"/>
              <a:t> </a:t>
            </a:r>
            <a:r>
              <a:rPr lang="en-IN" sz="3500" b="0" dirty="0" err="1"/>
              <a:t>भेट</a:t>
            </a:r>
            <a:r>
              <a:rPr lang="en-IN" sz="3500" b="0" dirty="0"/>
              <a:t> </a:t>
            </a:r>
            <a:r>
              <a:rPr lang="en-IN" sz="3500" b="0" dirty="0" err="1"/>
              <a:t>घेणे</a:t>
            </a:r>
            <a:r>
              <a:rPr lang="en-IN" sz="3500" b="0" dirty="0"/>
              <a:t> </a:t>
            </a:r>
            <a:r>
              <a:rPr lang="en-IN" sz="3500" b="0" dirty="0" err="1"/>
              <a:t>वा</a:t>
            </a:r>
            <a:r>
              <a:rPr lang="en-IN" sz="3500" b="0" dirty="0"/>
              <a:t> </a:t>
            </a:r>
            <a:r>
              <a:rPr lang="en-IN" sz="3500" b="0" dirty="0" err="1"/>
              <a:t>दूरध्वनीवरून</a:t>
            </a:r>
            <a:r>
              <a:rPr lang="en-IN" sz="3500" b="0" dirty="0"/>
              <a:t> </a:t>
            </a:r>
            <a:r>
              <a:rPr lang="en-IN" sz="3500" b="0" dirty="0" err="1"/>
              <a:t>संपर्क</a:t>
            </a:r>
            <a:r>
              <a:rPr lang="en-IN" sz="3500" b="0" dirty="0"/>
              <a:t> </a:t>
            </a:r>
            <a:r>
              <a:rPr lang="en-IN" sz="3500" b="0" dirty="0" err="1"/>
              <a:t>साधणे</a:t>
            </a:r>
            <a:r>
              <a:rPr lang="en-IN" sz="3500" b="0" dirty="0"/>
              <a:t>).</a:t>
            </a:r>
          </a:p>
          <a:p>
            <a:pPr marL="514350" lvl="0" indent="-514350" algn="l">
              <a:buFont typeface="+mj-lt"/>
              <a:buAutoNum type="arabicPeriod"/>
            </a:pPr>
            <a:r>
              <a:rPr lang="en-IN" sz="3500" b="0" dirty="0" err="1"/>
              <a:t>अधिक</a:t>
            </a:r>
            <a:r>
              <a:rPr lang="en-IN" sz="3500" b="0" dirty="0"/>
              <a:t> </a:t>
            </a:r>
            <a:r>
              <a:rPr lang="en-IN" sz="3500" b="0" dirty="0" err="1"/>
              <a:t>जोखीम</a:t>
            </a:r>
            <a:r>
              <a:rPr lang="en-IN" sz="3500" b="0" dirty="0"/>
              <a:t> </a:t>
            </a:r>
            <a:r>
              <a:rPr lang="en-IN" sz="3500" b="0" dirty="0" err="1"/>
              <a:t>असलेल्या</a:t>
            </a:r>
            <a:r>
              <a:rPr lang="en-IN" sz="3500" b="0" dirty="0"/>
              <a:t> </a:t>
            </a:r>
            <a:r>
              <a:rPr lang="en-IN" sz="3500" b="0" dirty="0" err="1"/>
              <a:t>वा</a:t>
            </a:r>
            <a:r>
              <a:rPr lang="en-IN" sz="3500" b="0" dirty="0"/>
              <a:t> </a:t>
            </a:r>
            <a:r>
              <a:rPr lang="en-IN" sz="3500" b="0" dirty="0" err="1"/>
              <a:t>अन्य</a:t>
            </a:r>
            <a:r>
              <a:rPr lang="en-IN" sz="3500" b="0" dirty="0"/>
              <a:t> </a:t>
            </a:r>
            <a:r>
              <a:rPr lang="en-IN" sz="3500" b="0" dirty="0" err="1"/>
              <a:t>व्यक्ती</a:t>
            </a:r>
            <a:r>
              <a:rPr lang="en-IN" sz="3500" b="0" dirty="0"/>
              <a:t> </a:t>
            </a:r>
            <a:r>
              <a:rPr lang="en-IN" sz="3500" b="0" dirty="0" err="1"/>
              <a:t>बाधित</a:t>
            </a:r>
            <a:r>
              <a:rPr lang="en-IN" sz="3500" b="0" dirty="0"/>
              <a:t> </a:t>
            </a:r>
            <a:r>
              <a:rPr lang="en-IN" sz="3500" b="0" dirty="0" err="1"/>
              <a:t>व्यक्तीच्या</a:t>
            </a:r>
            <a:r>
              <a:rPr lang="en-IN" sz="3500" b="0" dirty="0"/>
              <a:t> </a:t>
            </a:r>
            <a:r>
              <a:rPr lang="en-IN" sz="3500" b="0" dirty="0" err="1"/>
              <a:t>थेट</a:t>
            </a:r>
            <a:r>
              <a:rPr lang="en-IN" sz="3500" b="0" dirty="0"/>
              <a:t> </a:t>
            </a:r>
            <a:r>
              <a:rPr lang="en-IN" sz="3500" b="0" dirty="0" err="1"/>
              <a:t>संपर्कात</a:t>
            </a:r>
            <a:r>
              <a:rPr lang="en-IN" sz="3500" b="0" dirty="0"/>
              <a:t> </a:t>
            </a:r>
            <a:r>
              <a:rPr lang="en-IN" sz="3500" b="0" dirty="0" err="1"/>
              <a:t>आल्या</a:t>
            </a:r>
            <a:r>
              <a:rPr lang="en-IN" sz="3500" b="0" dirty="0"/>
              <a:t> </a:t>
            </a:r>
            <a:r>
              <a:rPr lang="en-IN" sz="3500" b="0" dirty="0" err="1"/>
              <a:t>तर</a:t>
            </a:r>
            <a:r>
              <a:rPr lang="en-IN" sz="3500" b="0" dirty="0"/>
              <a:t> </a:t>
            </a:r>
            <a:r>
              <a:rPr lang="en-IN" sz="3500" b="0" dirty="0" err="1"/>
              <a:t>संपर्कानंतर</a:t>
            </a:r>
            <a:r>
              <a:rPr lang="en-IN" sz="3500" b="0" dirty="0"/>
              <a:t> ५ </a:t>
            </a:r>
            <a:r>
              <a:rPr lang="en-IN" sz="3500" b="0" dirty="0" err="1"/>
              <a:t>ते</a:t>
            </a:r>
            <a:r>
              <a:rPr lang="en-IN" sz="3500" b="0" dirty="0"/>
              <a:t> १४ </a:t>
            </a:r>
            <a:r>
              <a:rPr lang="en-IN" sz="3500" b="0" dirty="0" err="1"/>
              <a:t>दिवसांदरम्यान</a:t>
            </a:r>
            <a:r>
              <a:rPr lang="en-IN" sz="3500" b="0" dirty="0"/>
              <a:t> </a:t>
            </a:r>
            <a:r>
              <a:rPr lang="en-IN" sz="3500" b="0" dirty="0" err="1"/>
              <a:t>त्यांची</a:t>
            </a:r>
            <a:r>
              <a:rPr lang="en-IN" sz="3500" b="0" dirty="0"/>
              <a:t> </a:t>
            </a:r>
            <a:r>
              <a:rPr lang="en-IN" sz="3500" b="0" dirty="0" err="1"/>
              <a:t>तपासणी</a:t>
            </a:r>
            <a:r>
              <a:rPr lang="en-IN" sz="3500" b="0" dirty="0"/>
              <a:t> </a:t>
            </a:r>
            <a:r>
              <a:rPr lang="en-IN" sz="3500" b="0" dirty="0" err="1"/>
              <a:t>करण्यात</a:t>
            </a:r>
            <a:r>
              <a:rPr lang="en-IN" sz="3500" b="0" dirty="0"/>
              <a:t> </a:t>
            </a:r>
            <a:r>
              <a:rPr lang="en-IN" sz="3500" b="0" dirty="0" err="1"/>
              <a:t>आली</a:t>
            </a:r>
            <a:r>
              <a:rPr lang="en-IN" sz="3500" b="0" dirty="0"/>
              <a:t> </a:t>
            </a:r>
            <a:r>
              <a:rPr lang="en-IN" sz="3500" b="0" dirty="0" err="1"/>
              <a:t>पाहिजे</a:t>
            </a:r>
            <a:r>
              <a:rPr lang="en-IN" sz="3500" b="0" dirty="0"/>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6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 grpId="0" animBg="1"/>
      <p:bldP spid="564" grpId="0" animBg="1"/>
      <p:bldP spid="565" grpId="0" animBg="1"/>
      <p:bldP spid="566" grpId="0" animBg="1"/>
      <p:bldP spid="567" grpId="0" animBg="1"/>
      <p:bldP spid="568" grpId="0" animBg="1"/>
      <p:bldP spid="569"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7" name="Group"/>
          <p:cNvGrpSpPr/>
          <p:nvPr/>
        </p:nvGrpSpPr>
        <p:grpSpPr>
          <a:xfrm>
            <a:off x="300010" y="12315300"/>
            <a:ext cx="4601210" cy="995767"/>
            <a:chOff x="0" y="0"/>
            <a:chExt cx="4601208" cy="995765"/>
          </a:xfrm>
        </p:grpSpPr>
        <p:pic>
          <p:nvPicPr>
            <p:cNvPr id="572" name="Picture 3" descr="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573" name="Picture 5" descr="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574"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575"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576" name="ministry-and-health-family-welfare.png" descr="ministry-and-health-family-welfar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sp>
        <p:nvSpPr>
          <p:cNvPr id="578" name="Rounded Rectangle"/>
          <p:cNvSpPr/>
          <p:nvPr/>
        </p:nvSpPr>
        <p:spPr>
          <a:xfrm>
            <a:off x="878713" y="454085"/>
            <a:ext cx="2691079" cy="1021625"/>
          </a:xfrm>
          <a:prstGeom prst="roundRect">
            <a:avLst>
              <a:gd name="adj" fmla="val 1864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sz="4000" b="0" dirty="0">
              <a:latin typeface="Arial" panose="020B0604020202020204" pitchFamily="34" charset="0"/>
              <a:cs typeface="Arial" panose="020B0604020202020204" pitchFamily="34" charset="0"/>
            </a:endParaRPr>
          </a:p>
        </p:txBody>
      </p:sp>
      <p:sp>
        <p:nvSpPr>
          <p:cNvPr id="579" name="CASE SCENARIO"/>
          <p:cNvSpPr txBox="1"/>
          <p:nvPr/>
        </p:nvSpPr>
        <p:spPr>
          <a:xfrm>
            <a:off x="1174785" y="475159"/>
            <a:ext cx="4447028"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gn="l">
              <a:defRPr sz="3200" spc="96">
                <a:solidFill>
                  <a:srgbClr val="002135"/>
                </a:solidFill>
              </a:defRPr>
            </a:lvl1pPr>
          </a:lstStyle>
          <a:p>
            <a:r>
              <a:rPr lang="en-IN" sz="6000" b="0" dirty="0" err="1"/>
              <a:t>घटना</a:t>
            </a:r>
            <a:endParaRPr lang="en-IN" sz="6000" b="0" dirty="0"/>
          </a:p>
        </p:txBody>
      </p:sp>
      <p:grpSp>
        <p:nvGrpSpPr>
          <p:cNvPr id="582" name="Group"/>
          <p:cNvGrpSpPr/>
          <p:nvPr/>
        </p:nvGrpSpPr>
        <p:grpSpPr>
          <a:xfrm>
            <a:off x="23097931" y="13055629"/>
            <a:ext cx="2098871" cy="1540905"/>
            <a:chOff x="0" y="2147"/>
            <a:chExt cx="2098869" cy="1540903"/>
          </a:xfrm>
        </p:grpSpPr>
        <p:sp>
          <p:nvSpPr>
            <p:cNvPr id="580" name="17"/>
            <p:cNvSpPr/>
            <p:nvPr/>
          </p:nvSpPr>
          <p:spPr>
            <a:xfrm>
              <a:off x="986058" y="2147"/>
              <a:ext cx="1112811" cy="1540903"/>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18 </a:t>
              </a:r>
              <a:endParaRPr dirty="0">
                <a:latin typeface="Arial" panose="020B0604020202020204" pitchFamily="34" charset="0"/>
                <a:cs typeface="Arial" panose="020B0604020202020204" pitchFamily="34" charset="0"/>
              </a:endParaRPr>
            </a:p>
          </p:txBody>
        </p:sp>
        <p:pic>
          <p:nvPicPr>
            <p:cNvPr id="581" name="Image" descr="Image"/>
            <p:cNvPicPr>
              <a:picLocks noChangeAspect="1"/>
            </p:cNvPicPr>
            <p:nvPr/>
          </p:nvPicPr>
          <p:blipFill>
            <a:blip r:embed="rId5"/>
            <a:stretch>
              <a:fillRect/>
            </a:stretch>
          </p:blipFill>
          <p:spPr>
            <a:xfrm>
              <a:off x="0" y="2516"/>
              <a:ext cx="554528" cy="541069"/>
            </a:xfrm>
            <a:prstGeom prst="rect">
              <a:avLst/>
            </a:prstGeom>
            <a:ln w="12700" cap="flat">
              <a:noFill/>
              <a:miter lim="400000"/>
            </a:ln>
            <a:effectLst/>
          </p:spPr>
        </p:pic>
      </p:grpSp>
      <p:sp>
        <p:nvSpPr>
          <p:cNvPr id="583" name="Sunil is a young man of 30 years. He works in Mumbai as a teacher in a small school and has returned back home for Holi. Sunil has been confirmed with infection of SARS-CoV-2 and now his family is worried"/>
          <p:cNvSpPr txBox="1"/>
          <p:nvPr/>
        </p:nvSpPr>
        <p:spPr>
          <a:xfrm>
            <a:off x="695525" y="2324351"/>
            <a:ext cx="10478126" cy="3180358"/>
          </a:xfrm>
          <a:prstGeom prst="rect">
            <a:avLst/>
          </a:prstGeom>
          <a:solidFill>
            <a:schemeClr val="accent1">
              <a:lumMod val="20000"/>
              <a:lumOff val="8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a:r>
              <a:rPr lang="en-IN" sz="4000" b="0" dirty="0" err="1"/>
              <a:t>सुनिल</a:t>
            </a:r>
            <a:r>
              <a:rPr lang="en-IN" sz="4000" b="0" dirty="0"/>
              <a:t> ३० </a:t>
            </a:r>
            <a:r>
              <a:rPr lang="en-IN" sz="4000" b="0" dirty="0" err="1"/>
              <a:t>वर्षांचा</a:t>
            </a:r>
            <a:r>
              <a:rPr lang="en-IN" sz="4000" b="0" dirty="0"/>
              <a:t> </a:t>
            </a:r>
            <a:r>
              <a:rPr lang="en-IN" sz="4000" b="0" dirty="0" err="1"/>
              <a:t>तरुण</a:t>
            </a:r>
            <a:r>
              <a:rPr lang="en-IN" sz="4000" b="0" dirty="0"/>
              <a:t> </a:t>
            </a:r>
            <a:r>
              <a:rPr lang="en-IN" sz="4000" b="0" dirty="0" err="1"/>
              <a:t>आहे</a:t>
            </a:r>
            <a:r>
              <a:rPr lang="en-IN" sz="4000" b="0" dirty="0"/>
              <a:t>. </a:t>
            </a:r>
            <a:r>
              <a:rPr lang="en-IN" sz="4000" b="0" dirty="0" err="1"/>
              <a:t>मुंबईतील</a:t>
            </a:r>
            <a:r>
              <a:rPr lang="en-IN" sz="4000" b="0" dirty="0"/>
              <a:t> </a:t>
            </a:r>
            <a:r>
              <a:rPr lang="en-IN" sz="4000" b="0" dirty="0" err="1"/>
              <a:t>एका</a:t>
            </a:r>
            <a:r>
              <a:rPr lang="en-IN" sz="4000" b="0" dirty="0"/>
              <a:t> </a:t>
            </a:r>
            <a:r>
              <a:rPr lang="en-IN" sz="4000" b="0" dirty="0" err="1"/>
              <a:t>छोट्या</a:t>
            </a:r>
            <a:r>
              <a:rPr lang="en-IN" sz="4000" b="0" dirty="0"/>
              <a:t> </a:t>
            </a:r>
            <a:r>
              <a:rPr lang="en-IN" sz="4000" b="0" dirty="0" err="1"/>
              <a:t>शाळेत</a:t>
            </a:r>
            <a:r>
              <a:rPr lang="en-IN" sz="4000" b="0" dirty="0"/>
              <a:t> </a:t>
            </a:r>
            <a:r>
              <a:rPr lang="en-IN" sz="4000" b="0" dirty="0" err="1"/>
              <a:t>शिक्षक</a:t>
            </a:r>
            <a:r>
              <a:rPr lang="en-IN" sz="4000" b="0" dirty="0"/>
              <a:t> </a:t>
            </a:r>
            <a:r>
              <a:rPr lang="en-IN" sz="4000" b="0" dirty="0" err="1"/>
              <a:t>असलेला</a:t>
            </a:r>
            <a:r>
              <a:rPr lang="en-IN" sz="4000" b="0" dirty="0"/>
              <a:t> </a:t>
            </a:r>
            <a:r>
              <a:rPr lang="en-IN" sz="4000" b="0" dirty="0" err="1"/>
              <a:t>सुनिल</a:t>
            </a:r>
            <a:r>
              <a:rPr lang="en-IN" sz="4000" b="0" dirty="0"/>
              <a:t> </a:t>
            </a:r>
            <a:r>
              <a:rPr lang="en-IN" sz="4000" b="0" dirty="0" err="1"/>
              <a:t>होळीसाठी</a:t>
            </a:r>
            <a:r>
              <a:rPr lang="en-IN" sz="4000" b="0" dirty="0"/>
              <a:t> </a:t>
            </a:r>
            <a:r>
              <a:rPr lang="en-IN" sz="4000" b="0" dirty="0" err="1"/>
              <a:t>त्याच्या</a:t>
            </a:r>
            <a:r>
              <a:rPr lang="en-IN" sz="4000" b="0" dirty="0"/>
              <a:t> </a:t>
            </a:r>
            <a:r>
              <a:rPr lang="en-IN" sz="4000" b="0" dirty="0" err="1"/>
              <a:t>गावी</a:t>
            </a:r>
            <a:r>
              <a:rPr lang="en-IN" sz="4000" b="0" dirty="0"/>
              <a:t> </a:t>
            </a:r>
            <a:r>
              <a:rPr lang="en-IN" sz="4000" b="0" dirty="0" err="1"/>
              <a:t>आला</a:t>
            </a:r>
            <a:r>
              <a:rPr lang="en-IN" sz="4000" b="0" dirty="0"/>
              <a:t> </a:t>
            </a:r>
            <a:r>
              <a:rPr lang="en-IN" sz="4000" b="0" dirty="0" err="1"/>
              <a:t>होता</a:t>
            </a:r>
            <a:r>
              <a:rPr lang="en-IN" sz="4000" b="0" dirty="0"/>
              <a:t>. </a:t>
            </a:r>
            <a:r>
              <a:rPr lang="en-IN" sz="4000" b="0" dirty="0" err="1"/>
              <a:t>सुनिलला</a:t>
            </a:r>
            <a:r>
              <a:rPr lang="en-IN" sz="4000" b="0" dirty="0"/>
              <a:t> </a:t>
            </a:r>
            <a:r>
              <a:rPr lang="en-US" sz="4000" b="0" dirty="0"/>
              <a:t>SARS-CoV-2 </a:t>
            </a:r>
            <a:r>
              <a:rPr lang="en-IN" sz="4000" b="0" dirty="0" err="1"/>
              <a:t>चा</a:t>
            </a:r>
            <a:r>
              <a:rPr lang="en-IN" sz="4000" b="0" dirty="0"/>
              <a:t> </a:t>
            </a:r>
            <a:r>
              <a:rPr lang="en-IN" sz="4000" b="0" dirty="0" err="1"/>
              <a:t>संसर्ग</a:t>
            </a:r>
            <a:r>
              <a:rPr lang="en-IN" sz="4000" b="0" dirty="0"/>
              <a:t> </a:t>
            </a:r>
            <a:r>
              <a:rPr lang="en-IN" sz="4000" b="0" dirty="0" err="1"/>
              <a:t>झाल्याचे</a:t>
            </a:r>
            <a:r>
              <a:rPr lang="en-IN" sz="4000" b="0" dirty="0"/>
              <a:t> </a:t>
            </a:r>
            <a:r>
              <a:rPr lang="en-IN" sz="4000" b="0" dirty="0" err="1"/>
              <a:t>निदान</a:t>
            </a:r>
            <a:r>
              <a:rPr lang="en-IN" sz="4000" b="0" dirty="0"/>
              <a:t> </a:t>
            </a:r>
            <a:r>
              <a:rPr lang="en-IN" sz="4000" b="0" dirty="0" err="1"/>
              <a:t>झाल्यामुळे</a:t>
            </a:r>
            <a:r>
              <a:rPr lang="en-IN" sz="4000" b="0" dirty="0"/>
              <a:t> </a:t>
            </a:r>
            <a:r>
              <a:rPr lang="en-IN" sz="4000" b="0" dirty="0" err="1"/>
              <a:t>आता</a:t>
            </a:r>
            <a:r>
              <a:rPr lang="en-IN" sz="4000" b="0" dirty="0"/>
              <a:t> </a:t>
            </a:r>
            <a:r>
              <a:rPr lang="en-IN" sz="4000" b="0" dirty="0" err="1"/>
              <a:t>त्याचे</a:t>
            </a:r>
            <a:r>
              <a:rPr lang="en-IN" sz="4000" b="0" dirty="0"/>
              <a:t> </a:t>
            </a:r>
            <a:r>
              <a:rPr lang="en-IN" sz="4000" b="0" dirty="0" err="1"/>
              <a:t>कुटुंबिय</a:t>
            </a:r>
            <a:r>
              <a:rPr lang="en-IN" sz="4000" b="0" dirty="0"/>
              <a:t> </a:t>
            </a:r>
            <a:r>
              <a:rPr lang="en-IN" sz="4000" b="0" dirty="0" err="1"/>
              <a:t>काळजीत</a:t>
            </a:r>
            <a:r>
              <a:rPr lang="en-IN" sz="4000" b="0" dirty="0"/>
              <a:t> </a:t>
            </a:r>
            <a:r>
              <a:rPr lang="en-IN" sz="4000" b="0" dirty="0" err="1"/>
              <a:t>पडले</a:t>
            </a:r>
            <a:r>
              <a:rPr lang="en-IN" sz="4000" b="0" dirty="0"/>
              <a:t> </a:t>
            </a:r>
            <a:r>
              <a:rPr lang="en-IN" sz="4000" b="0" dirty="0" err="1"/>
              <a:t>आहेत</a:t>
            </a:r>
            <a:r>
              <a:rPr lang="en-IN" sz="4000" b="0" dirty="0"/>
              <a:t>.</a:t>
            </a:r>
          </a:p>
        </p:txBody>
      </p:sp>
      <p:sp>
        <p:nvSpPr>
          <p:cNvPr id="584" name="Rounded Rectangle"/>
          <p:cNvSpPr/>
          <p:nvPr/>
        </p:nvSpPr>
        <p:spPr>
          <a:xfrm>
            <a:off x="13019912" y="454085"/>
            <a:ext cx="2321688" cy="1021625"/>
          </a:xfrm>
          <a:prstGeom prst="roundRect">
            <a:avLst>
              <a:gd name="adj" fmla="val 18647"/>
            </a:avLst>
          </a:prstGeom>
          <a:solidFill>
            <a:srgbClr val="FFFFFF"/>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585" name="ANSWERS"/>
          <p:cNvSpPr txBox="1"/>
          <p:nvPr/>
        </p:nvSpPr>
        <p:spPr>
          <a:xfrm>
            <a:off x="13019912" y="487556"/>
            <a:ext cx="2321688"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gn="l">
              <a:defRPr sz="3200" spc="96">
                <a:solidFill>
                  <a:srgbClr val="002135"/>
                </a:solidFill>
              </a:defRPr>
            </a:lvl1pPr>
          </a:lstStyle>
          <a:p>
            <a:pPr algn="ctr"/>
            <a:r>
              <a:rPr lang="hi-IN" sz="6000" b="0" dirty="0"/>
              <a:t>उत्तरे</a:t>
            </a:r>
            <a:endParaRPr lang="en-IN" sz="6000" b="0" dirty="0"/>
          </a:p>
        </p:txBody>
      </p:sp>
      <p:sp>
        <p:nvSpPr>
          <p:cNvPr id="586" name="Ensure that all members in the family have been given the advise to follow…"/>
          <p:cNvSpPr txBox="1"/>
          <p:nvPr/>
        </p:nvSpPr>
        <p:spPr>
          <a:xfrm>
            <a:off x="12951212" y="2324351"/>
            <a:ext cx="10296948" cy="8181727"/>
          </a:xfrm>
          <a:prstGeom prst="rect">
            <a:avLst/>
          </a:prstGeom>
          <a:solidFill>
            <a:schemeClr val="accent1">
              <a:lumMod val="20000"/>
              <a:lumOff val="8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457200" lvl="0" indent="-457200" algn="l">
              <a:buFont typeface="Arial" panose="020B0604020202020204" pitchFamily="34" charset="0"/>
              <a:buChar char="•"/>
            </a:pPr>
            <a:r>
              <a:rPr lang="hi-IN" sz="3500" b="0" dirty="0"/>
              <a:t>सुनिलचे सर्व कुटुंबिय देण्यात आलेल्या सल्ल्याचे काटेकोर पालन करत असल्याची खात्री करून घेणे.</a:t>
            </a:r>
            <a:endParaRPr lang="en-IN" sz="3500" b="0" dirty="0"/>
          </a:p>
          <a:p>
            <a:pPr marL="457200" lvl="0" indent="-457200" algn="l">
              <a:buFont typeface="Arial" panose="020B0604020202020204" pitchFamily="34" charset="0"/>
              <a:buChar char="•"/>
            </a:pPr>
            <a:r>
              <a:rPr lang="hi-IN" sz="3500" b="0" dirty="0"/>
              <a:t>त्यांना मदतीची गरज असल्यास पाठपुरावा करणे.</a:t>
            </a:r>
            <a:endParaRPr lang="en-IN" sz="3500" b="0" dirty="0"/>
          </a:p>
          <a:p>
            <a:pPr marL="457200" lvl="0" indent="-457200" algn="l">
              <a:buFont typeface="Arial" panose="020B0604020202020204" pitchFamily="34" charset="0"/>
              <a:buChar char="•"/>
            </a:pPr>
            <a:r>
              <a:rPr lang="hi-IN" sz="3500" b="0" dirty="0"/>
              <a:t>विलगीकरणामध्ये कुटुंबियांना किराणामाल वा भाज्या यासारख्या दैनंदिन गरजेच्या वस्तू वेळेवर मिळाव्यात याची व्यवस्था करणे. </a:t>
            </a:r>
            <a:endParaRPr lang="en-IN" sz="3500" b="0" dirty="0"/>
          </a:p>
          <a:p>
            <a:pPr marL="457200" lvl="0" indent="-457200" algn="l">
              <a:buFont typeface="Arial" panose="020B0604020202020204" pitchFamily="34" charset="0"/>
              <a:buChar char="•"/>
            </a:pPr>
            <a:r>
              <a:rPr lang="hi-IN" sz="3500" b="0" dirty="0"/>
              <a:t>त्यांना हातांच्या स्वच्छतेची व श्वसनसंस्थेच्या स्वच्छतेची माहिती आहे का हे जाणून घेणे.</a:t>
            </a:r>
            <a:endParaRPr lang="en-IN" sz="3500" b="0" dirty="0"/>
          </a:p>
          <a:p>
            <a:pPr marL="457200" lvl="0" indent="-457200" algn="l">
              <a:buFont typeface="Arial" panose="020B0604020202020204" pitchFamily="34" charset="0"/>
              <a:buChar char="•"/>
            </a:pPr>
            <a:r>
              <a:rPr lang="hi-IN" sz="3500" b="0" dirty="0"/>
              <a:t>बाधित व्यक्तीने वापरलेले कपडे आणि घरातील वस्तू जंतुनाशक वापरून स्वच्छ करण्यात आल्या आहेत का हे तपासणे.</a:t>
            </a:r>
            <a:endParaRPr lang="en-IN" sz="3500" b="0" dirty="0"/>
          </a:p>
          <a:p>
            <a:pPr marL="457200" lvl="0" indent="-457200" algn="l">
              <a:buFont typeface="Arial" panose="020B0604020202020204" pitchFamily="34" charset="0"/>
              <a:buChar char="•"/>
            </a:pPr>
            <a:r>
              <a:rPr lang="hi-IN" sz="3500" b="0" dirty="0"/>
              <a:t>मोबाईलवरून कुटुंबियांच्या सतत संपर्कात राहणे तसेच कुटुंबियांच्या मित्रपरिवाराला असाच संपर्क साधण्यास प्रोत्साहन देणे. त्यामुळे कुटुंबियांना अलगीकरणात येणारा एकाकीपणा सुसह्य होईल.</a:t>
            </a:r>
            <a:endParaRPr lang="en-IN" sz="3500" b="0" dirty="0"/>
          </a:p>
        </p:txBody>
      </p:sp>
      <p:grpSp>
        <p:nvGrpSpPr>
          <p:cNvPr id="592" name="Group"/>
          <p:cNvGrpSpPr/>
          <p:nvPr/>
        </p:nvGrpSpPr>
        <p:grpSpPr>
          <a:xfrm>
            <a:off x="1086083" y="5802713"/>
            <a:ext cx="10087568" cy="6081379"/>
            <a:chOff x="0" y="854042"/>
            <a:chExt cx="10204607" cy="6379196"/>
          </a:xfrm>
        </p:grpSpPr>
        <p:pic>
          <p:nvPicPr>
            <p:cNvPr id="587" name="Image" descr="Image"/>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798185" y="1868588"/>
              <a:ext cx="2663763" cy="3872599"/>
            </a:xfrm>
            <a:prstGeom prst="rect">
              <a:avLst/>
            </a:prstGeom>
            <a:ln w="12700" cap="flat">
              <a:noFill/>
              <a:miter lim="400000"/>
            </a:ln>
            <a:effectLst/>
          </p:spPr>
        </p:pic>
        <p:pic>
          <p:nvPicPr>
            <p:cNvPr id="588" name="Image" descr="Image"/>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913345" y="854042"/>
              <a:ext cx="2531050" cy="5008943"/>
            </a:xfrm>
            <a:prstGeom prst="rect">
              <a:avLst/>
            </a:prstGeom>
            <a:ln w="12700" cap="flat">
              <a:noFill/>
              <a:miter lim="400000"/>
            </a:ln>
            <a:effectLst/>
          </p:spPr>
        </p:pic>
        <p:grpSp>
          <p:nvGrpSpPr>
            <p:cNvPr id="591" name="Group"/>
            <p:cNvGrpSpPr/>
            <p:nvPr/>
          </p:nvGrpSpPr>
          <p:grpSpPr>
            <a:xfrm>
              <a:off x="0" y="5674859"/>
              <a:ext cx="10204607" cy="1558379"/>
              <a:chOff x="0" y="0"/>
              <a:chExt cx="10204606" cy="1558377"/>
            </a:xfrm>
          </p:grpSpPr>
          <p:sp>
            <p:nvSpPr>
              <p:cNvPr id="589" name="Rounded Rectangle"/>
              <p:cNvSpPr/>
              <p:nvPr/>
            </p:nvSpPr>
            <p:spPr>
              <a:xfrm>
                <a:off x="0" y="0"/>
                <a:ext cx="10204606" cy="1558377"/>
              </a:xfrm>
              <a:prstGeom prst="roundRect">
                <a:avLst>
                  <a:gd name="adj" fmla="val 16945"/>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chemeClr val="accent1">
                        <a:lumOff val="-13575"/>
                      </a:schemeClr>
                    </a:solidFill>
                  </a:defRPr>
                </a:pPr>
                <a:endParaRPr b="0" dirty="0">
                  <a:latin typeface="Arial" panose="020B0604020202020204" pitchFamily="34" charset="0"/>
                  <a:cs typeface="Arial" panose="020B0604020202020204" pitchFamily="34" charset="0"/>
                </a:endParaRPr>
              </a:p>
            </p:txBody>
          </p:sp>
          <p:sp>
            <p:nvSpPr>
              <p:cNvPr id="590" name="QUESTION: What will you do?"/>
              <p:cNvSpPr txBox="1"/>
              <p:nvPr/>
            </p:nvSpPr>
            <p:spPr>
              <a:xfrm>
                <a:off x="540646" y="448988"/>
                <a:ext cx="9123314" cy="7533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gn="l">
                  <a:defRPr sz="3800" cap="all"/>
                </a:lvl1pPr>
              </a:lstStyle>
              <a:p>
                <a:pPr algn="ctr"/>
                <a:r>
                  <a:rPr lang="en-IN" sz="4000" b="0" dirty="0" err="1"/>
                  <a:t>प्रश्न</a:t>
                </a:r>
                <a:r>
                  <a:rPr lang="en-IN" sz="4000" b="0" dirty="0"/>
                  <a:t> </a:t>
                </a:r>
                <a:r>
                  <a:rPr lang="en-GB" sz="4000" b="0" dirty="0"/>
                  <a:t>:</a:t>
                </a:r>
                <a:r>
                  <a:rPr lang="en-IN" sz="4000" b="0" dirty="0"/>
                  <a:t> </a:t>
                </a:r>
                <a:r>
                  <a:rPr lang="en-IN" sz="4000" b="0" dirty="0" err="1"/>
                  <a:t>तुम्ही</a:t>
                </a:r>
                <a:r>
                  <a:rPr lang="en-IN" sz="4000" b="0" dirty="0"/>
                  <a:t> </a:t>
                </a:r>
                <a:r>
                  <a:rPr lang="en-IN" sz="4000" b="0" dirty="0" err="1"/>
                  <a:t>काय</a:t>
                </a:r>
                <a:r>
                  <a:rPr lang="en-IN" sz="4000" b="0" dirty="0"/>
                  <a:t> </a:t>
                </a:r>
                <a:r>
                  <a:rPr lang="en-IN" sz="4000" b="0" dirty="0" err="1"/>
                  <a:t>कराल</a:t>
                </a:r>
                <a:r>
                  <a:rPr lang="en-GB" sz="4000" b="0" dirty="0"/>
                  <a:t>?</a:t>
                </a:r>
                <a:endParaRPr lang="en-IN" sz="4000" b="0" dirty="0"/>
              </a:p>
            </p:txBody>
          </p:sp>
        </p:gr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79"/>
                                        </p:tgtEl>
                                        <p:attrNameLst>
                                          <p:attrName>style.visibility</p:attrName>
                                        </p:attrNameLst>
                                      </p:cBhvr>
                                      <p:to>
                                        <p:strVal val="visible"/>
                                      </p:to>
                                    </p:set>
                                    <p:animEffect transition="in" filter="blinds(horizontal)">
                                      <p:cBhvr>
                                        <p:cTn id="7" dur="1000"/>
                                        <p:tgtEl>
                                          <p:spTgt spid="57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78"/>
                                        </p:tgtEl>
                                        <p:attrNameLst>
                                          <p:attrName>style.visibility</p:attrName>
                                        </p:attrNameLst>
                                      </p:cBhvr>
                                      <p:to>
                                        <p:strVal val="visible"/>
                                      </p:to>
                                    </p:set>
                                    <p:animEffect transition="in" filter="blinds(horizontal)">
                                      <p:cBhvr>
                                        <p:cTn id="10" dur="1000"/>
                                        <p:tgtEl>
                                          <p:spTgt spid="57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83"/>
                                        </p:tgtEl>
                                        <p:attrNameLst>
                                          <p:attrName>style.visibility</p:attrName>
                                        </p:attrNameLst>
                                      </p:cBhvr>
                                      <p:to>
                                        <p:strVal val="visible"/>
                                      </p:to>
                                    </p:set>
                                    <p:animEffect transition="in" filter="fade">
                                      <p:cBhvr>
                                        <p:cTn id="15" dur="1000"/>
                                        <p:tgtEl>
                                          <p:spTgt spid="58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92"/>
                                        </p:tgtEl>
                                        <p:attrNameLst>
                                          <p:attrName>style.visibility</p:attrName>
                                        </p:attrNameLst>
                                      </p:cBhvr>
                                      <p:to>
                                        <p:strVal val="visible"/>
                                      </p:to>
                                    </p:set>
                                    <p:animEffect transition="in" filter="fade">
                                      <p:cBhvr>
                                        <p:cTn id="20" dur="500"/>
                                        <p:tgtEl>
                                          <p:spTgt spid="592"/>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85"/>
                                        </p:tgtEl>
                                        <p:attrNameLst>
                                          <p:attrName>style.visibility</p:attrName>
                                        </p:attrNameLst>
                                      </p:cBhvr>
                                      <p:to>
                                        <p:strVal val="visible"/>
                                      </p:to>
                                    </p:set>
                                    <p:animEffect transition="in" filter="dissolve">
                                      <p:cBhvr>
                                        <p:cTn id="25" dur="500"/>
                                        <p:tgtEl>
                                          <p:spTgt spid="585"/>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584"/>
                                        </p:tgtEl>
                                        <p:attrNameLst>
                                          <p:attrName>style.visibility</p:attrName>
                                        </p:attrNameLst>
                                      </p:cBhvr>
                                      <p:to>
                                        <p:strVal val="visible"/>
                                      </p:to>
                                    </p:set>
                                    <p:animEffect transition="in" filter="dissolve">
                                      <p:cBhvr>
                                        <p:cTn id="28" dur="500"/>
                                        <p:tgtEl>
                                          <p:spTgt spid="584"/>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86">
                                            <p:bg/>
                                          </p:spTgt>
                                        </p:tgtEl>
                                        <p:attrNameLst>
                                          <p:attrName>style.visibility</p:attrName>
                                        </p:attrNameLst>
                                      </p:cBhvr>
                                      <p:to>
                                        <p:strVal val="visible"/>
                                      </p:to>
                                    </p:set>
                                    <p:animEffect transition="in" filter="dissolve">
                                      <p:cBhvr>
                                        <p:cTn id="33" dur="500"/>
                                        <p:tgtEl>
                                          <p:spTgt spid="586">
                                            <p:bg/>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586">
                                            <p:txEl>
                                              <p:pRg st="0" end="0"/>
                                            </p:txEl>
                                          </p:spTgt>
                                        </p:tgtEl>
                                        <p:attrNameLst>
                                          <p:attrName>style.visibility</p:attrName>
                                        </p:attrNameLst>
                                      </p:cBhvr>
                                      <p:to>
                                        <p:strVal val="visible"/>
                                      </p:to>
                                    </p:set>
                                    <p:animEffect transition="in" filter="dissolve">
                                      <p:cBhvr>
                                        <p:cTn id="38" dur="500"/>
                                        <p:tgtEl>
                                          <p:spTgt spid="58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586">
                                            <p:txEl>
                                              <p:pRg st="1" end="1"/>
                                            </p:txEl>
                                          </p:spTgt>
                                        </p:tgtEl>
                                        <p:attrNameLst>
                                          <p:attrName>style.visibility</p:attrName>
                                        </p:attrNameLst>
                                      </p:cBhvr>
                                      <p:to>
                                        <p:strVal val="visible"/>
                                      </p:to>
                                    </p:set>
                                    <p:animEffect transition="in" filter="dissolve">
                                      <p:cBhvr>
                                        <p:cTn id="43" dur="500"/>
                                        <p:tgtEl>
                                          <p:spTgt spid="586">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586">
                                            <p:txEl>
                                              <p:pRg st="2" end="2"/>
                                            </p:txEl>
                                          </p:spTgt>
                                        </p:tgtEl>
                                        <p:attrNameLst>
                                          <p:attrName>style.visibility</p:attrName>
                                        </p:attrNameLst>
                                      </p:cBhvr>
                                      <p:to>
                                        <p:strVal val="visible"/>
                                      </p:to>
                                    </p:set>
                                    <p:animEffect transition="in" filter="dissolve">
                                      <p:cBhvr>
                                        <p:cTn id="48" dur="500"/>
                                        <p:tgtEl>
                                          <p:spTgt spid="586">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586">
                                            <p:txEl>
                                              <p:pRg st="3" end="3"/>
                                            </p:txEl>
                                          </p:spTgt>
                                        </p:tgtEl>
                                        <p:attrNameLst>
                                          <p:attrName>style.visibility</p:attrName>
                                        </p:attrNameLst>
                                      </p:cBhvr>
                                      <p:to>
                                        <p:strVal val="visible"/>
                                      </p:to>
                                    </p:set>
                                    <p:animEffect transition="in" filter="dissolve">
                                      <p:cBhvr>
                                        <p:cTn id="53" dur="500"/>
                                        <p:tgtEl>
                                          <p:spTgt spid="586">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586">
                                            <p:txEl>
                                              <p:pRg st="4" end="4"/>
                                            </p:txEl>
                                          </p:spTgt>
                                        </p:tgtEl>
                                        <p:attrNameLst>
                                          <p:attrName>style.visibility</p:attrName>
                                        </p:attrNameLst>
                                      </p:cBhvr>
                                      <p:to>
                                        <p:strVal val="visible"/>
                                      </p:to>
                                    </p:set>
                                    <p:animEffect transition="in" filter="dissolve">
                                      <p:cBhvr>
                                        <p:cTn id="58" dur="500"/>
                                        <p:tgtEl>
                                          <p:spTgt spid="586">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586">
                                            <p:txEl>
                                              <p:pRg st="5" end="5"/>
                                            </p:txEl>
                                          </p:spTgt>
                                        </p:tgtEl>
                                        <p:attrNameLst>
                                          <p:attrName>style.visibility</p:attrName>
                                        </p:attrNameLst>
                                      </p:cBhvr>
                                      <p:to>
                                        <p:strVal val="visible"/>
                                      </p:to>
                                    </p:set>
                                    <p:animEffect transition="in" filter="dissolve">
                                      <p:cBhvr>
                                        <p:cTn id="63" dur="500"/>
                                        <p:tgtEl>
                                          <p:spTgt spid="58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 grpId="0" animBg="1"/>
      <p:bldP spid="579" grpId="0" animBg="1"/>
      <p:bldP spid="583" grpId="0" animBg="1"/>
      <p:bldP spid="584" grpId="0" animBg="1"/>
      <p:bldP spid="585" grpId="0" animBg="1"/>
      <p:bldP spid="586"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7" name="Group"/>
          <p:cNvGrpSpPr/>
          <p:nvPr/>
        </p:nvGrpSpPr>
        <p:grpSpPr>
          <a:xfrm>
            <a:off x="300010" y="12315300"/>
            <a:ext cx="4601210" cy="995767"/>
            <a:chOff x="0" y="0"/>
            <a:chExt cx="4601208" cy="995765"/>
          </a:xfrm>
        </p:grpSpPr>
        <p:pic>
          <p:nvPicPr>
            <p:cNvPr id="602" name="Picture 3" descr="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603" name="Picture 5" descr="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604"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605"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606" name="ministry-and-health-family-welfare.png" descr="ministry-and-health-family-welfar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610" name="Group"/>
          <p:cNvGrpSpPr/>
          <p:nvPr/>
        </p:nvGrpSpPr>
        <p:grpSpPr>
          <a:xfrm>
            <a:off x="23097931" y="13055998"/>
            <a:ext cx="2098870" cy="1540535"/>
            <a:chOff x="0" y="2516"/>
            <a:chExt cx="2098868" cy="1540533"/>
          </a:xfrm>
        </p:grpSpPr>
        <p:sp>
          <p:nvSpPr>
            <p:cNvPr id="608" name="18"/>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9</a:t>
              </a:r>
              <a:endParaRPr dirty="0">
                <a:latin typeface="Arial" panose="020B0604020202020204" pitchFamily="34" charset="0"/>
                <a:cs typeface="Arial" panose="020B0604020202020204" pitchFamily="34" charset="0"/>
              </a:endParaRPr>
            </a:p>
          </p:txBody>
        </p:sp>
        <p:pic>
          <p:nvPicPr>
            <p:cNvPr id="609" name="Image" descr="Image"/>
            <p:cNvPicPr>
              <a:picLocks noChangeAspect="1"/>
            </p:cNvPicPr>
            <p:nvPr/>
          </p:nvPicPr>
          <p:blipFill>
            <a:blip r:embed="rId5"/>
            <a:stretch>
              <a:fillRect/>
            </a:stretch>
          </p:blipFill>
          <p:spPr>
            <a:xfrm>
              <a:off x="0" y="2516"/>
              <a:ext cx="554528" cy="541069"/>
            </a:xfrm>
            <a:prstGeom prst="rect">
              <a:avLst/>
            </a:prstGeom>
            <a:ln w="12700" cap="flat">
              <a:noFill/>
              <a:miter lim="400000"/>
            </a:ln>
            <a:effectLst/>
          </p:spPr>
        </p:pic>
      </p:grpSp>
      <p:sp>
        <p:nvSpPr>
          <p:cNvPr id="611" name="Rectangle"/>
          <p:cNvSpPr/>
          <p:nvPr/>
        </p:nvSpPr>
        <p:spPr>
          <a:xfrm>
            <a:off x="-25400" y="1227391"/>
            <a:ext cx="24434800" cy="4245174"/>
          </a:xfrm>
          <a:prstGeom prst="rect">
            <a:avLst/>
          </a:prstGeom>
          <a:solidFill>
            <a:srgbClr val="FFFFFF"/>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12" name="SESSION 4"/>
          <p:cNvSpPr txBox="1"/>
          <p:nvPr/>
        </p:nvSpPr>
        <p:spPr>
          <a:xfrm>
            <a:off x="10117714" y="1800562"/>
            <a:ext cx="4148572" cy="24109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12750">
              <a:defRPr sz="10000">
                <a:solidFill>
                  <a:srgbClr val="002135"/>
                </a:solidFill>
              </a:defRPr>
            </a:lvl1pPr>
          </a:lstStyle>
          <a:p>
            <a:r>
              <a:rPr lang="hi-IN" sz="15000" b="0" dirty="0"/>
              <a:t>सत्र </a:t>
            </a:r>
            <a:r>
              <a:rPr lang="en-IN" sz="15000" b="0" dirty="0"/>
              <a:t>४</a:t>
            </a:r>
          </a:p>
        </p:txBody>
      </p:sp>
      <p:sp>
        <p:nvSpPr>
          <p:cNvPr id="613" name="SUPPORTIVE PUBLIC HEALTH SERVICES: COMMUNITY HOUSEHOLDS"/>
          <p:cNvSpPr txBox="1"/>
          <p:nvPr/>
        </p:nvSpPr>
        <p:spPr>
          <a:xfrm>
            <a:off x="5379236" y="3975470"/>
            <a:ext cx="13625525"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02135"/>
                </a:solidFill>
              </a:defRPr>
            </a:lvl1pPr>
          </a:lstStyle>
          <a:p>
            <a:r>
              <a:rPr lang="en-IN" sz="5000" b="0" dirty="0" err="1"/>
              <a:t>सहयोगी</a:t>
            </a:r>
            <a:r>
              <a:rPr lang="en-IN" sz="5000" b="0" dirty="0"/>
              <a:t> </a:t>
            </a:r>
            <a:r>
              <a:rPr lang="hi-IN" sz="5000" b="0" dirty="0"/>
              <a:t>सार्वजनिक आरोग्य सेवा </a:t>
            </a:r>
            <a:r>
              <a:rPr lang="en-US" sz="5000" b="0" dirty="0"/>
              <a:t>:</a:t>
            </a:r>
            <a:r>
              <a:rPr lang="en-IN" sz="5000" b="0" dirty="0"/>
              <a:t> </a:t>
            </a:r>
            <a:r>
              <a:rPr lang="en-IN" sz="5000" b="0" dirty="0" err="1"/>
              <a:t>समुदाय</a:t>
            </a:r>
            <a:r>
              <a:rPr lang="en-IN" sz="5000" b="0" dirty="0"/>
              <a:t> </a:t>
            </a:r>
            <a:r>
              <a:rPr lang="en-IN" sz="5000" b="0" dirty="0" err="1"/>
              <a:t>आणि</a:t>
            </a:r>
            <a:r>
              <a:rPr lang="en-IN" sz="5000" b="0" dirty="0"/>
              <a:t> </a:t>
            </a:r>
            <a:r>
              <a:rPr lang="en-IN" sz="5000" b="0" dirty="0" err="1"/>
              <a:t>कुटुंब</a:t>
            </a:r>
            <a:endParaRPr lang="en-IN" sz="5000" b="0" dirty="0"/>
          </a:p>
        </p:txBody>
      </p:sp>
      <p:sp>
        <p:nvSpPr>
          <p:cNvPr id="614" name="Line"/>
          <p:cNvSpPr/>
          <p:nvPr/>
        </p:nvSpPr>
        <p:spPr>
          <a:xfrm>
            <a:off x="5379237" y="3906662"/>
            <a:ext cx="13391364" cy="0"/>
          </a:xfrm>
          <a:prstGeom prst="line">
            <a:avLst/>
          </a:prstGeom>
          <a:ln w="25400">
            <a:solidFill>
              <a:srgbClr val="AAABAE"/>
            </a:solidFill>
            <a:miter lim="400000"/>
          </a:ln>
        </p:spPr>
        <p:txBody>
          <a:bodyPr lIns="45718" tIns="45718" rIns="45718" bIns="45718"/>
          <a:lstStyle/>
          <a:p>
            <a:endParaRPr b="0"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1965D2A4-D26F-F44F-A741-A2CE8499F89F}"/>
              </a:ext>
            </a:extLst>
          </p:cNvPr>
          <p:cNvGrpSpPr/>
          <p:nvPr/>
        </p:nvGrpSpPr>
        <p:grpSpPr>
          <a:xfrm>
            <a:off x="102217" y="5937438"/>
            <a:ext cx="5941387" cy="5953848"/>
            <a:chOff x="102217" y="5937438"/>
            <a:chExt cx="5941387" cy="5953848"/>
          </a:xfrm>
        </p:grpSpPr>
        <p:sp>
          <p:nvSpPr>
            <p:cNvPr id="594" name="Rounded Rectangle"/>
            <p:cNvSpPr/>
            <p:nvPr/>
          </p:nvSpPr>
          <p:spPr>
            <a:xfrm>
              <a:off x="102217" y="9784584"/>
              <a:ext cx="5855086" cy="2106702"/>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598" name="Arrow 10"/>
            <p:cNvSpPr/>
            <p:nvPr/>
          </p:nvSpPr>
          <p:spPr>
            <a:xfrm rot="5400000">
              <a:off x="268638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15" name="CREATE…"/>
            <p:cNvSpPr txBox="1"/>
            <p:nvPr/>
          </p:nvSpPr>
          <p:spPr>
            <a:xfrm>
              <a:off x="437747" y="10142872"/>
              <a:ext cx="4974297" cy="14875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rPr lang="en-IN" sz="4500" b="0" dirty="0" err="1"/>
                <a:t>सहयोगी</a:t>
              </a:r>
              <a:r>
                <a:rPr lang="en-IN" sz="4500" b="0" dirty="0"/>
                <a:t> </a:t>
              </a:r>
              <a:r>
                <a:rPr lang="en-IN" sz="4500" b="0" dirty="0" err="1"/>
                <a:t>वातावरणाची</a:t>
              </a:r>
              <a:r>
                <a:rPr lang="en-IN" sz="4500" b="0" dirty="0"/>
                <a:t> </a:t>
              </a:r>
              <a:r>
                <a:rPr lang="en-IN" sz="4500" b="0" dirty="0" err="1"/>
                <a:t>निर्मिती</a:t>
              </a:r>
              <a:endParaRPr lang="en-IN" sz="4500" b="0" dirty="0"/>
            </a:p>
          </p:txBody>
        </p:sp>
        <p:pic>
          <p:nvPicPr>
            <p:cNvPr id="619" name="Image" descr="Image"/>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3686" y="5937438"/>
              <a:ext cx="4999918" cy="2148026"/>
            </a:xfrm>
            <a:prstGeom prst="rect">
              <a:avLst/>
            </a:prstGeom>
            <a:ln w="12700">
              <a:miter lim="400000"/>
            </a:ln>
          </p:spPr>
        </p:pic>
      </p:grpSp>
      <p:grpSp>
        <p:nvGrpSpPr>
          <p:cNvPr id="5" name="Group 4">
            <a:extLst>
              <a:ext uri="{FF2B5EF4-FFF2-40B4-BE49-F238E27FC236}">
                <a16:creationId xmlns:a16="http://schemas.microsoft.com/office/drawing/2014/main" id="{0575D6BA-9DCA-6E49-9EA2-6CD41EADAD90}"/>
              </a:ext>
            </a:extLst>
          </p:cNvPr>
          <p:cNvGrpSpPr/>
          <p:nvPr/>
        </p:nvGrpSpPr>
        <p:grpSpPr>
          <a:xfrm>
            <a:off x="18426696" y="6205120"/>
            <a:ext cx="5855087" cy="5669975"/>
            <a:chOff x="18426696" y="6205120"/>
            <a:chExt cx="5855087" cy="5669975"/>
          </a:xfrm>
          <a:solidFill>
            <a:schemeClr val="accent1">
              <a:lumMod val="20000"/>
              <a:lumOff val="80000"/>
            </a:schemeClr>
          </a:solidFill>
        </p:grpSpPr>
        <p:sp>
          <p:nvSpPr>
            <p:cNvPr id="597" name="Rounded Rectangle"/>
            <p:cNvSpPr/>
            <p:nvPr/>
          </p:nvSpPr>
          <p:spPr>
            <a:xfrm>
              <a:off x="18426696" y="9768392"/>
              <a:ext cx="5855087" cy="2106703"/>
            </a:xfrm>
            <a:prstGeom prst="roundRect">
              <a:avLst>
                <a:gd name="adj" fmla="val 9043"/>
              </a:avLst>
            </a:prstGeom>
            <a:grp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01" name="Arrow 10"/>
            <p:cNvSpPr/>
            <p:nvPr/>
          </p:nvSpPr>
          <p:spPr>
            <a:xfrm rot="5400000">
              <a:off x="2101086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grpFill/>
            <a:ln w="12700">
              <a:miter lim="400000"/>
            </a:ln>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17" name="HOME CARE"/>
            <p:cNvSpPr txBox="1"/>
            <p:nvPr/>
          </p:nvSpPr>
          <p:spPr>
            <a:xfrm>
              <a:off x="20241851" y="10440392"/>
              <a:ext cx="2224776" cy="795089"/>
            </a:xfrm>
            <a:prstGeom prst="rect">
              <a:avLst/>
            </a:prstGeom>
            <a:gr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800" spc="-341">
                  <a:solidFill>
                    <a:srgbClr val="FFFFFF"/>
                  </a:solidFill>
                </a:defRPr>
              </a:lvl1pPr>
            </a:lstStyle>
            <a:p>
              <a:r>
                <a:rPr lang="en-IN" sz="4500" b="0" dirty="0" err="1">
                  <a:solidFill>
                    <a:schemeClr val="tx1"/>
                  </a:solidFill>
                </a:rPr>
                <a:t>घरी</a:t>
              </a:r>
              <a:r>
                <a:rPr lang="en-IN" sz="4500" b="0" dirty="0">
                  <a:solidFill>
                    <a:schemeClr val="tx1"/>
                  </a:solidFill>
                </a:rPr>
                <a:t> </a:t>
              </a:r>
              <a:r>
                <a:rPr lang="en-IN" sz="4500" b="0" dirty="0" err="1">
                  <a:solidFill>
                    <a:schemeClr val="tx1"/>
                  </a:solidFill>
                </a:rPr>
                <a:t>शुश्रूषा</a:t>
              </a:r>
              <a:endParaRPr lang="en-IN" sz="4500" b="0" dirty="0">
                <a:solidFill>
                  <a:schemeClr val="tx1"/>
                </a:solidFill>
              </a:endParaRPr>
            </a:p>
          </p:txBody>
        </p:sp>
        <p:pic>
          <p:nvPicPr>
            <p:cNvPr id="620" name="Image" descr="Image"/>
            <p:cNvPicPr>
              <a:picLocks noChangeAspect="1"/>
            </p:cNvPicPr>
            <p:nvPr/>
          </p:nvPicPr>
          <p:blipFill>
            <a:blip r:embed="rId7"/>
            <a:stretch>
              <a:fillRect/>
            </a:stretch>
          </p:blipFill>
          <p:spPr>
            <a:xfrm>
              <a:off x="19448250" y="6205120"/>
              <a:ext cx="3210488" cy="2060886"/>
            </a:xfrm>
            <a:prstGeom prst="rect">
              <a:avLst/>
            </a:prstGeom>
            <a:grpFill/>
            <a:ln w="12700">
              <a:miter lim="400000"/>
            </a:ln>
          </p:spPr>
        </p:pic>
      </p:grpSp>
      <p:grpSp>
        <p:nvGrpSpPr>
          <p:cNvPr id="4" name="Group 3">
            <a:extLst>
              <a:ext uri="{FF2B5EF4-FFF2-40B4-BE49-F238E27FC236}">
                <a16:creationId xmlns:a16="http://schemas.microsoft.com/office/drawing/2014/main" id="{1CDD5C92-2E2B-0F46-8466-F18A2FF4A42B}"/>
              </a:ext>
            </a:extLst>
          </p:cNvPr>
          <p:cNvGrpSpPr/>
          <p:nvPr/>
        </p:nvGrpSpPr>
        <p:grpSpPr>
          <a:xfrm>
            <a:off x="12318536" y="5999846"/>
            <a:ext cx="5871172" cy="5891440"/>
            <a:chOff x="12318536" y="5999846"/>
            <a:chExt cx="5871172" cy="5891440"/>
          </a:xfrm>
        </p:grpSpPr>
        <p:sp>
          <p:nvSpPr>
            <p:cNvPr id="596" name="Rounded Rectangle"/>
            <p:cNvSpPr/>
            <p:nvPr/>
          </p:nvSpPr>
          <p:spPr>
            <a:xfrm>
              <a:off x="12318536" y="9784584"/>
              <a:ext cx="5855086" cy="2106702"/>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00" name="Arrow 10"/>
            <p:cNvSpPr/>
            <p:nvPr/>
          </p:nvSpPr>
          <p:spPr>
            <a:xfrm rot="5400000">
              <a:off x="14902708"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18" name="HOME…"/>
            <p:cNvSpPr txBox="1"/>
            <p:nvPr/>
          </p:nvSpPr>
          <p:spPr>
            <a:xfrm>
              <a:off x="12334622" y="10234806"/>
              <a:ext cx="5855086" cy="14875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rPr lang="en-IN" sz="4500" b="0" dirty="0" err="1"/>
                <a:t>घरामध्ये</a:t>
              </a:r>
              <a:r>
                <a:rPr lang="en-IN" sz="4500" b="0" dirty="0"/>
                <a:t> </a:t>
              </a:r>
              <a:r>
                <a:rPr lang="en-IN" sz="4500" b="0" dirty="0" err="1"/>
                <a:t>विलगीकरण</a:t>
              </a:r>
              <a:r>
                <a:rPr lang="en-IN" sz="4500" b="0" dirty="0"/>
                <a:t> – </a:t>
              </a:r>
              <a:r>
                <a:rPr lang="en-IN" sz="4500" b="0" dirty="0" err="1"/>
                <a:t>कुटुंबिय</a:t>
              </a:r>
              <a:endParaRPr lang="en-IN" sz="4500" b="0" dirty="0"/>
            </a:p>
          </p:txBody>
        </p:sp>
        <p:pic>
          <p:nvPicPr>
            <p:cNvPr id="621" name="Image" descr="Image"/>
            <p:cNvPicPr>
              <a:picLocks noChangeAspect="1"/>
            </p:cNvPicPr>
            <p:nvPr/>
          </p:nvPicPr>
          <p:blipFill>
            <a:blip r:embed="rId8"/>
            <a:stretch>
              <a:fillRect/>
            </a:stretch>
          </p:blipFill>
          <p:spPr>
            <a:xfrm>
              <a:off x="13436801" y="5999846"/>
              <a:ext cx="3618557" cy="2471434"/>
            </a:xfrm>
            <a:prstGeom prst="rect">
              <a:avLst/>
            </a:prstGeom>
            <a:ln w="12700">
              <a:miter lim="400000"/>
            </a:ln>
          </p:spPr>
        </p:pic>
      </p:grpSp>
      <p:grpSp>
        <p:nvGrpSpPr>
          <p:cNvPr id="3" name="Group 2">
            <a:extLst>
              <a:ext uri="{FF2B5EF4-FFF2-40B4-BE49-F238E27FC236}">
                <a16:creationId xmlns:a16="http://schemas.microsoft.com/office/drawing/2014/main" id="{E7378C2E-52C2-1941-9505-3A4C6E84BEC5}"/>
              </a:ext>
            </a:extLst>
          </p:cNvPr>
          <p:cNvGrpSpPr/>
          <p:nvPr/>
        </p:nvGrpSpPr>
        <p:grpSpPr>
          <a:xfrm>
            <a:off x="6210377" y="5702243"/>
            <a:ext cx="5855086" cy="6172852"/>
            <a:chOff x="6210377" y="5702243"/>
            <a:chExt cx="5855086" cy="6172852"/>
          </a:xfrm>
          <a:solidFill>
            <a:schemeClr val="accent1">
              <a:lumMod val="20000"/>
              <a:lumOff val="80000"/>
            </a:schemeClr>
          </a:solidFill>
        </p:grpSpPr>
        <p:sp>
          <p:nvSpPr>
            <p:cNvPr id="595" name="Rounded Rectangle"/>
            <p:cNvSpPr/>
            <p:nvPr/>
          </p:nvSpPr>
          <p:spPr>
            <a:xfrm>
              <a:off x="6210377" y="9768392"/>
              <a:ext cx="5855086" cy="2106703"/>
            </a:xfrm>
            <a:prstGeom prst="roundRect">
              <a:avLst>
                <a:gd name="adj" fmla="val 9043"/>
              </a:avLst>
            </a:prstGeom>
            <a:grp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599" name="Arrow 10"/>
            <p:cNvSpPr/>
            <p:nvPr/>
          </p:nvSpPr>
          <p:spPr>
            <a:xfrm rot="5400000">
              <a:off x="8794548" y="8768954"/>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grpFill/>
            <a:ln w="12700">
              <a:miter lim="400000"/>
            </a:ln>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16" name="HOME…"/>
            <p:cNvSpPr txBox="1"/>
            <p:nvPr/>
          </p:nvSpPr>
          <p:spPr>
            <a:xfrm>
              <a:off x="6657273" y="10148003"/>
              <a:ext cx="4961295" cy="1379865"/>
            </a:xfrm>
            <a:prstGeom prst="rect">
              <a:avLst/>
            </a:prstGeom>
            <a:gr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800">
                  <a:solidFill>
                    <a:srgbClr val="FFFFFF"/>
                  </a:solidFill>
                </a:defRPr>
              </a:pPr>
              <a:r>
                <a:rPr b="0" dirty="0">
                  <a:solidFill>
                    <a:schemeClr val="tx1"/>
                  </a:solidFill>
                  <a:latin typeface="Arial" panose="020B0604020202020204" pitchFamily="34" charset="0"/>
                  <a:cs typeface="Arial" panose="020B0604020202020204" pitchFamily="34" charset="0"/>
                </a:rPr>
                <a:t>HOME</a:t>
              </a:r>
            </a:p>
            <a:p>
              <a:pPr>
                <a:defRPr sz="3800">
                  <a:solidFill>
                    <a:srgbClr val="FFFFFF"/>
                  </a:solidFill>
                </a:defRPr>
              </a:pPr>
              <a:r>
                <a:rPr b="0" dirty="0">
                  <a:solidFill>
                    <a:schemeClr val="tx1"/>
                  </a:solidFill>
                  <a:latin typeface="Arial" panose="020B0604020202020204" pitchFamily="34" charset="0"/>
                  <a:cs typeface="Arial" panose="020B0604020202020204" pitchFamily="34" charset="0"/>
                </a:rPr>
                <a:t>QUARANTINE -</a:t>
              </a:r>
              <a:r>
                <a:rPr lang="en-US" b="0" dirty="0">
                  <a:solidFill>
                    <a:schemeClr val="tx1"/>
                  </a:solidFill>
                  <a:latin typeface="Arial" panose="020B0604020202020204" pitchFamily="34" charset="0"/>
                  <a:cs typeface="Arial" panose="020B0604020202020204" pitchFamily="34" charset="0"/>
                </a:rPr>
                <a:t> </a:t>
              </a:r>
              <a:r>
                <a:rPr lang="en-IN" sz="4500" b="0" dirty="0" err="1">
                  <a:solidFill>
                    <a:schemeClr val="tx1"/>
                  </a:solidFill>
                </a:rPr>
                <a:t>स्वयं</a:t>
              </a:r>
              <a:r>
                <a:rPr lang="en-IN" sz="4500" b="0" dirty="0">
                  <a:solidFill>
                    <a:schemeClr val="tx1"/>
                  </a:solidFill>
                </a:rPr>
                <a:t> </a:t>
              </a:r>
              <a:endParaRPr sz="4500" b="0" dirty="0">
                <a:solidFill>
                  <a:schemeClr val="tx1"/>
                </a:solidFill>
                <a:latin typeface="Arial" panose="020B0604020202020204" pitchFamily="34" charset="0"/>
                <a:cs typeface="Arial" panose="020B0604020202020204" pitchFamily="34" charset="0"/>
              </a:endParaRPr>
            </a:p>
          </p:txBody>
        </p:sp>
        <p:pic>
          <p:nvPicPr>
            <p:cNvPr id="622" name="Image" descr="Image"/>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843648" y="5702243"/>
              <a:ext cx="2547262" cy="2971585"/>
            </a:xfrm>
            <a:prstGeom prst="rect">
              <a:avLst/>
            </a:prstGeom>
            <a:grpFill/>
            <a:ln w="12700">
              <a:miter lim="400000"/>
            </a:ln>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
                                        </p:tgtEl>
                                        <p:attrNameLst>
                                          <p:attrName>style.visibility</p:attrName>
                                        </p:attrNameLst>
                                      </p:cBhvr>
                                      <p:to>
                                        <p:strVal val="visible"/>
                                      </p:to>
                                    </p:set>
                                    <p:animEffect transition="in" filter="blinds(horizontal)">
                                      <p:cBhvr>
                                        <p:cTn id="7" dur="1000"/>
                                        <p:tgtEl>
                                          <p:spTgt spid="61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12"/>
                                        </p:tgtEl>
                                        <p:attrNameLst>
                                          <p:attrName>style.visibility</p:attrName>
                                        </p:attrNameLst>
                                      </p:cBhvr>
                                      <p:to>
                                        <p:strVal val="visible"/>
                                      </p:to>
                                    </p:set>
                                    <p:animEffect transition="in" filter="blinds(horizontal)">
                                      <p:cBhvr>
                                        <p:cTn id="10" dur="1000"/>
                                        <p:tgtEl>
                                          <p:spTgt spid="61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13"/>
                                        </p:tgtEl>
                                        <p:attrNameLst>
                                          <p:attrName>style.visibility</p:attrName>
                                        </p:attrNameLst>
                                      </p:cBhvr>
                                      <p:to>
                                        <p:strVal val="visible"/>
                                      </p:to>
                                    </p:set>
                                    <p:animEffect transition="in" filter="blinds(horizontal)">
                                      <p:cBhvr>
                                        <p:cTn id="13" dur="1000"/>
                                        <p:tgtEl>
                                          <p:spTgt spid="61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611"/>
                                        </p:tgtEl>
                                        <p:attrNameLst>
                                          <p:attrName>style.visibility</p:attrName>
                                        </p:attrNameLst>
                                      </p:cBhvr>
                                      <p:to>
                                        <p:strVal val="visible"/>
                                      </p:to>
                                    </p:set>
                                    <p:animEffect transition="in" filter="blinds(horizontal)">
                                      <p:cBhvr>
                                        <p:cTn id="16" dur="1000"/>
                                        <p:tgtEl>
                                          <p:spTgt spid="61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1000" fill="hold"/>
                                        <p:tgtEl>
                                          <p:spTgt spid="3"/>
                                        </p:tgtEl>
                                        <p:attrNameLst>
                                          <p:attrName>ppt_x</p:attrName>
                                        </p:attrNameLst>
                                      </p:cBhvr>
                                      <p:tavLst>
                                        <p:tav tm="0">
                                          <p:val>
                                            <p:strVal val="#ppt_x"/>
                                          </p:val>
                                        </p:tav>
                                        <p:tav tm="100000">
                                          <p:val>
                                            <p:strVal val="#ppt_x"/>
                                          </p:val>
                                        </p:tav>
                                      </p:tavLst>
                                    </p:anim>
                                    <p:anim calcmode="lin" valueType="num">
                                      <p:cBhvr additive="base">
                                        <p:cTn id="2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1000" fill="hold"/>
                                        <p:tgtEl>
                                          <p:spTgt spid="4"/>
                                        </p:tgtEl>
                                        <p:attrNameLst>
                                          <p:attrName>ppt_x</p:attrName>
                                        </p:attrNameLst>
                                      </p:cBhvr>
                                      <p:tavLst>
                                        <p:tav tm="0">
                                          <p:val>
                                            <p:strVal val="#ppt_x"/>
                                          </p:val>
                                        </p:tav>
                                        <p:tav tm="100000">
                                          <p:val>
                                            <p:strVal val="#ppt_x"/>
                                          </p:val>
                                        </p:tav>
                                      </p:tavLst>
                                    </p:anim>
                                    <p:anim calcmode="lin" valueType="num">
                                      <p:cBhvr additive="base">
                                        <p:cTn id="34"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1000" fill="hold"/>
                                        <p:tgtEl>
                                          <p:spTgt spid="5"/>
                                        </p:tgtEl>
                                        <p:attrNameLst>
                                          <p:attrName>ppt_x</p:attrName>
                                        </p:attrNameLst>
                                      </p:cBhvr>
                                      <p:tavLst>
                                        <p:tav tm="0">
                                          <p:val>
                                            <p:strVal val="#ppt_x"/>
                                          </p:val>
                                        </p:tav>
                                        <p:tav tm="100000">
                                          <p:val>
                                            <p:strVal val="#ppt_x"/>
                                          </p:val>
                                        </p:tav>
                                      </p:tavLst>
                                    </p:anim>
                                    <p:anim calcmode="lin" valueType="num">
                                      <p:cBhvr additive="base">
                                        <p:cTn id="40"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 grpId="0" animBg="1"/>
      <p:bldP spid="612" grpId="0" animBg="1"/>
      <p:bldP spid="613" grpId="0" animBg="1"/>
      <p:bldP spid="6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 name="Group"/>
          <p:cNvGrpSpPr/>
          <p:nvPr/>
        </p:nvGrpSpPr>
        <p:grpSpPr>
          <a:xfrm>
            <a:off x="300010" y="12315300"/>
            <a:ext cx="4601210" cy="995767"/>
            <a:chOff x="0" y="0"/>
            <a:chExt cx="4601208" cy="995765"/>
          </a:xfrm>
        </p:grpSpPr>
        <p:pic>
          <p:nvPicPr>
            <p:cNvPr id="131"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132"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133"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Gill Sans SemiBold"/>
                </a:defRPr>
              </a:pPr>
              <a:endParaRPr kumimoji="0"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SemiBold"/>
              </a:endParaRPr>
            </a:p>
          </p:txBody>
        </p:sp>
        <p:sp>
          <p:nvSpPr>
            <p:cNvPr id="134"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Gill Sans SemiBold"/>
                </a:defRPr>
              </a:pPr>
              <a:endParaRPr kumimoji="0"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SemiBold"/>
              </a:endParaRPr>
            </a:p>
          </p:txBody>
        </p:sp>
        <p:pic>
          <p:nvPicPr>
            <p:cNvPr id="135"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139" name="Group"/>
          <p:cNvGrpSpPr/>
          <p:nvPr/>
        </p:nvGrpSpPr>
        <p:grpSpPr>
          <a:xfrm>
            <a:off x="6472813" y="389392"/>
            <a:ext cx="11596583" cy="1297968"/>
            <a:chOff x="482437" y="29402"/>
            <a:chExt cx="11596582" cy="1297966"/>
          </a:xfrm>
        </p:grpSpPr>
        <p:sp>
          <p:nvSpPr>
            <p:cNvPr id="137" name="Rounded Rectangle"/>
            <p:cNvSpPr/>
            <p:nvPr/>
          </p:nvSpPr>
          <p:spPr>
            <a:xfrm>
              <a:off x="482437" y="29402"/>
              <a:ext cx="11596582"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Gill Sans SemiBold"/>
                </a:defRPr>
              </a:pPr>
              <a:endParaRPr kumimoji="0"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SemiBold"/>
              </a:endParaRPr>
            </a:p>
          </p:txBody>
        </p:sp>
        <p:sp>
          <p:nvSpPr>
            <p:cNvPr id="138" name="WHAT ARE WE GOING TO LEARN?"/>
            <p:cNvSpPr txBox="1"/>
            <p:nvPr/>
          </p:nvSpPr>
          <p:spPr>
            <a:xfrm>
              <a:off x="1205061" y="136022"/>
              <a:ext cx="9993119" cy="10259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000">
                  <a:solidFill>
                    <a:srgbClr val="002135"/>
                  </a:solidFill>
                </a:defRPr>
              </a:lvl1pPr>
            </a:lstStyle>
            <a:p>
              <a:r>
                <a:rPr lang="en-IN" sz="6000" b="0" dirty="0" err="1"/>
                <a:t>आपण</a:t>
              </a:r>
              <a:r>
                <a:rPr lang="en-IN" sz="6000" b="0" dirty="0"/>
                <a:t> </a:t>
              </a:r>
              <a:r>
                <a:rPr lang="en-IN" sz="6000" b="0" dirty="0" err="1"/>
                <a:t>काय</a:t>
              </a:r>
              <a:r>
                <a:rPr lang="en-IN" sz="6000" b="0" dirty="0"/>
                <a:t> </a:t>
              </a:r>
              <a:r>
                <a:rPr lang="en-IN" sz="6000" b="0" dirty="0" err="1"/>
                <a:t>जाणून</a:t>
              </a:r>
              <a:r>
                <a:rPr lang="en-IN" sz="6000" b="0" dirty="0"/>
                <a:t> </a:t>
              </a:r>
              <a:r>
                <a:rPr lang="en-IN" sz="6000" b="0" dirty="0" err="1"/>
                <a:t>घेणार</a:t>
              </a:r>
              <a:r>
                <a:rPr lang="en-IN" sz="6000" b="0" dirty="0"/>
                <a:t> </a:t>
              </a:r>
              <a:r>
                <a:rPr lang="en-IN" sz="6000" b="0" dirty="0" err="1"/>
                <a:t>आहोत</a:t>
              </a:r>
              <a:r>
                <a:rPr lang="en-GB" sz="6000" b="0" dirty="0"/>
                <a:t>?</a:t>
              </a:r>
              <a:endParaRPr lang="en-IN" sz="6000" b="0" dirty="0"/>
            </a:p>
          </p:txBody>
        </p:sp>
      </p:grpSp>
      <p:grpSp>
        <p:nvGrpSpPr>
          <p:cNvPr id="149" name="Group"/>
          <p:cNvGrpSpPr/>
          <p:nvPr/>
        </p:nvGrpSpPr>
        <p:grpSpPr>
          <a:xfrm>
            <a:off x="9559197" y="2563318"/>
            <a:ext cx="5265607" cy="5265604"/>
            <a:chOff x="0" y="0"/>
            <a:chExt cx="5265605" cy="5265602"/>
          </a:xfrm>
        </p:grpSpPr>
        <p:sp>
          <p:nvSpPr>
            <p:cNvPr id="140" name="Rounded Rectangle"/>
            <p:cNvSpPr/>
            <p:nvPr/>
          </p:nvSpPr>
          <p:spPr>
            <a:xfrm>
              <a:off x="0" y="0"/>
              <a:ext cx="5265605" cy="5265602"/>
            </a:xfrm>
            <a:prstGeom prst="roundRect">
              <a:avLst>
                <a:gd name="adj" fmla="val 2995"/>
              </a:avLst>
            </a:prstGeom>
            <a:solidFill>
              <a:schemeClr val="tx2">
                <a:lumMod val="20000"/>
                <a:lumOff val="80000"/>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pic>
          <p:nvPicPr>
            <p:cNvPr id="141" name="Image" descr="Image"/>
            <p:cNvPicPr>
              <a:picLocks noChangeAspect="1"/>
            </p:cNvPicPr>
            <p:nvPr/>
          </p:nvPicPr>
          <p:blipFill>
            <a:blip r:embed="rId6"/>
            <a:stretch>
              <a:fillRect/>
            </a:stretch>
          </p:blipFill>
          <p:spPr>
            <a:xfrm>
              <a:off x="701095" y="1165448"/>
              <a:ext cx="3817406" cy="3724742"/>
            </a:xfrm>
            <a:prstGeom prst="rect">
              <a:avLst/>
            </a:prstGeom>
            <a:ln w="12700" cap="flat">
              <a:noFill/>
              <a:miter lim="400000"/>
            </a:ln>
            <a:effectLst>
              <a:outerShdw dist="25400" dir="5400000" rotWithShape="0">
                <a:srgbClr val="000000"/>
              </a:outerShdw>
            </a:effectLst>
          </p:spPr>
        </p:pic>
        <p:pic>
          <p:nvPicPr>
            <p:cNvPr id="142" name="Image" descr="Image"/>
            <p:cNvPicPr>
              <a:picLocks noChangeAspect="1"/>
            </p:cNvPicPr>
            <p:nvPr/>
          </p:nvPicPr>
          <p:blipFill>
            <a:blip r:embed="rId7"/>
            <a:stretch>
              <a:fillRect/>
            </a:stretch>
          </p:blipFill>
          <p:spPr>
            <a:xfrm>
              <a:off x="66095" y="959225"/>
              <a:ext cx="924134" cy="901702"/>
            </a:xfrm>
            <a:prstGeom prst="rect">
              <a:avLst/>
            </a:prstGeom>
            <a:ln w="12700" cap="flat">
              <a:noFill/>
              <a:miter lim="400000"/>
            </a:ln>
            <a:effectLst>
              <a:outerShdw dist="25400" dir="5400000" rotWithShape="0">
                <a:srgbClr val="000000"/>
              </a:outerShdw>
            </a:effectLst>
          </p:spPr>
        </p:pic>
        <p:pic>
          <p:nvPicPr>
            <p:cNvPr id="143" name="Image" descr="Image"/>
            <p:cNvPicPr>
              <a:picLocks noChangeAspect="1"/>
            </p:cNvPicPr>
            <p:nvPr/>
          </p:nvPicPr>
          <p:blipFill>
            <a:blip r:embed="rId8"/>
            <a:stretch>
              <a:fillRect/>
            </a:stretch>
          </p:blipFill>
          <p:spPr>
            <a:xfrm>
              <a:off x="4229303" y="3904507"/>
              <a:ext cx="554529" cy="541068"/>
            </a:xfrm>
            <a:prstGeom prst="rect">
              <a:avLst/>
            </a:prstGeom>
            <a:ln w="12700" cap="flat">
              <a:noFill/>
              <a:miter lim="400000"/>
            </a:ln>
            <a:effectLst>
              <a:outerShdw dist="25400" dir="5400000" rotWithShape="0">
                <a:srgbClr val="000000"/>
              </a:outerShdw>
            </a:effectLst>
          </p:spPr>
        </p:pic>
        <p:pic>
          <p:nvPicPr>
            <p:cNvPr id="144" name="Image" descr="Image"/>
            <p:cNvPicPr>
              <a:picLocks noChangeAspect="1"/>
            </p:cNvPicPr>
            <p:nvPr/>
          </p:nvPicPr>
          <p:blipFill>
            <a:blip r:embed="rId8"/>
            <a:stretch>
              <a:fillRect/>
            </a:stretch>
          </p:blipFill>
          <p:spPr>
            <a:xfrm>
              <a:off x="3512842" y="4691907"/>
              <a:ext cx="554529" cy="541068"/>
            </a:xfrm>
            <a:prstGeom prst="rect">
              <a:avLst/>
            </a:prstGeom>
            <a:ln w="12700" cap="flat">
              <a:noFill/>
              <a:miter lim="400000"/>
            </a:ln>
            <a:effectLst>
              <a:outerShdw dist="25400" dir="5400000" rotWithShape="0">
                <a:srgbClr val="000000"/>
              </a:outerShdw>
            </a:effectLst>
          </p:spPr>
        </p:pic>
        <p:pic>
          <p:nvPicPr>
            <p:cNvPr id="145" name="Image" descr="Image"/>
            <p:cNvPicPr>
              <a:picLocks noChangeAspect="1"/>
            </p:cNvPicPr>
            <p:nvPr/>
          </p:nvPicPr>
          <p:blipFill>
            <a:blip r:embed="rId9"/>
            <a:stretch>
              <a:fillRect/>
            </a:stretch>
          </p:blipFill>
          <p:spPr>
            <a:xfrm>
              <a:off x="4480439" y="1004877"/>
              <a:ext cx="304763" cy="297364"/>
            </a:xfrm>
            <a:prstGeom prst="rect">
              <a:avLst/>
            </a:prstGeom>
            <a:ln w="12700" cap="flat">
              <a:noFill/>
              <a:miter lim="400000"/>
            </a:ln>
            <a:effectLst>
              <a:outerShdw dist="25400" dir="5400000" rotWithShape="0">
                <a:srgbClr val="000000"/>
              </a:outerShdw>
            </a:effectLst>
          </p:spPr>
        </p:pic>
        <p:pic>
          <p:nvPicPr>
            <p:cNvPr id="146" name="Image" descr="Image"/>
            <p:cNvPicPr>
              <a:picLocks noChangeAspect="1"/>
            </p:cNvPicPr>
            <p:nvPr/>
          </p:nvPicPr>
          <p:blipFill>
            <a:blip r:embed="rId9"/>
            <a:stretch>
              <a:fillRect/>
            </a:stretch>
          </p:blipFill>
          <p:spPr>
            <a:xfrm>
              <a:off x="3963973" y="1261394"/>
              <a:ext cx="304763" cy="297364"/>
            </a:xfrm>
            <a:prstGeom prst="rect">
              <a:avLst/>
            </a:prstGeom>
            <a:ln w="12700" cap="flat">
              <a:noFill/>
              <a:miter lim="400000"/>
            </a:ln>
            <a:effectLst>
              <a:outerShdw dist="25400" dir="5400000" rotWithShape="0">
                <a:srgbClr val="000000"/>
              </a:outerShdw>
            </a:effectLst>
          </p:spPr>
        </p:pic>
        <p:pic>
          <p:nvPicPr>
            <p:cNvPr id="147" name="Image" descr="Image"/>
            <p:cNvPicPr>
              <a:picLocks noChangeAspect="1"/>
            </p:cNvPicPr>
            <p:nvPr/>
          </p:nvPicPr>
          <p:blipFill>
            <a:blip r:embed="rId9"/>
            <a:stretch>
              <a:fillRect/>
            </a:stretch>
          </p:blipFill>
          <p:spPr>
            <a:xfrm>
              <a:off x="3614723" y="930176"/>
              <a:ext cx="304763" cy="297364"/>
            </a:xfrm>
            <a:prstGeom prst="rect">
              <a:avLst/>
            </a:prstGeom>
            <a:ln w="12700" cap="flat">
              <a:noFill/>
              <a:miter lim="400000"/>
            </a:ln>
            <a:effectLst>
              <a:outerShdw dist="25400" dir="5400000" rotWithShape="0">
                <a:srgbClr val="000000"/>
              </a:outerShdw>
            </a:effectLst>
          </p:spPr>
        </p:pic>
        <p:sp>
          <p:nvSpPr>
            <p:cNvPr id="148" name="COVID-19"/>
            <p:cNvSpPr txBox="1"/>
            <p:nvPr/>
          </p:nvSpPr>
          <p:spPr>
            <a:xfrm>
              <a:off x="1044226" y="38093"/>
              <a:ext cx="3177151" cy="902811"/>
            </a:xfrm>
            <a:prstGeom prst="rect">
              <a:avLst/>
            </a:prstGeom>
            <a:noFill/>
            <a:ln w="12700" cap="flat">
              <a:noFill/>
              <a:miter lim="400000"/>
            </a:ln>
            <a:effectLst>
              <a:outerShdw dist="254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200">
                  <a:solidFill>
                    <a:srgbClr val="5D467C"/>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5200" b="0" u="none" strike="noStrike" kern="0" cap="none" spc="0" normalizeH="0" baseline="0" noProof="0" dirty="0">
                  <a:ln>
                    <a:noFill/>
                  </a:ln>
                  <a:solidFill>
                    <a:srgbClr val="5D467C"/>
                  </a:solidFill>
                  <a:effectLst/>
                  <a:uLnTx/>
                  <a:uFillTx/>
                  <a:latin typeface="Arial" panose="020B0604020202020204" pitchFamily="34" charset="0"/>
                  <a:cs typeface="Arial" panose="020B0604020202020204" pitchFamily="34" charset="0"/>
                  <a:sym typeface="Gill Sans"/>
                </a:rPr>
                <a:t>COVID-19</a:t>
              </a:r>
            </a:p>
          </p:txBody>
        </p:sp>
      </p:grpSp>
      <p:grpSp>
        <p:nvGrpSpPr>
          <p:cNvPr id="157" name="Group"/>
          <p:cNvGrpSpPr/>
          <p:nvPr/>
        </p:nvGrpSpPr>
        <p:grpSpPr>
          <a:xfrm>
            <a:off x="5093596" y="8698341"/>
            <a:ext cx="6611874" cy="4525357"/>
            <a:chOff x="0" y="0"/>
            <a:chExt cx="6611873" cy="4525355"/>
          </a:xfrm>
        </p:grpSpPr>
        <p:sp>
          <p:nvSpPr>
            <p:cNvPr id="150" name="Rounded Rectangle"/>
            <p:cNvSpPr/>
            <p:nvPr/>
          </p:nvSpPr>
          <p:spPr>
            <a:xfrm>
              <a:off x="2746158" y="1057813"/>
              <a:ext cx="3865715" cy="3069195"/>
            </a:xfrm>
            <a:prstGeom prst="roundRect">
              <a:avLst>
                <a:gd name="adj" fmla="val 6207"/>
              </a:avLst>
            </a:prstGeom>
            <a:solidFill>
              <a:srgbClr val="BFE0F5"/>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sp>
          <p:nvSpPr>
            <p:cNvPr id="151" name="TextBox 24"/>
            <p:cNvSpPr txBox="1"/>
            <p:nvPr/>
          </p:nvSpPr>
          <p:spPr>
            <a:xfrm>
              <a:off x="2991449" y="1394031"/>
              <a:ext cx="3456416" cy="25237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p>
              <a:pPr algn="l"/>
              <a:r>
                <a:rPr lang="en-IN" sz="2500" b="0" dirty="0" err="1"/>
                <a:t>सामुदायिक</a:t>
              </a:r>
              <a:r>
                <a:rPr lang="en-IN" sz="2500" b="0" dirty="0"/>
                <a:t> </a:t>
              </a:r>
              <a:r>
                <a:rPr lang="en-IN" sz="2500" b="0" dirty="0" err="1"/>
                <a:t>छाननी</a:t>
              </a:r>
              <a:endParaRPr lang="en-IN" sz="2500" b="0" dirty="0"/>
            </a:p>
            <a:p>
              <a:pPr algn="l"/>
              <a:r>
                <a:rPr lang="hi-IN" sz="1900" b="0" dirty="0"/>
                <a:t>या सत्रामध्ये </a:t>
              </a:r>
              <a:r>
                <a:rPr lang="en-IN" sz="1900" b="0" dirty="0" err="1"/>
                <a:t>बाधित</a:t>
              </a:r>
              <a:r>
                <a:rPr lang="en-IN" sz="1900" b="0" dirty="0"/>
                <a:t> </a:t>
              </a:r>
              <a:r>
                <a:rPr lang="en-IN" sz="1900" b="0" dirty="0" err="1"/>
                <a:t>व्यक्ती</a:t>
              </a:r>
              <a:r>
                <a:rPr lang="hi-IN" sz="1900" b="0" dirty="0"/>
                <a:t>चा शोध घेण्याचे नियम, </a:t>
              </a:r>
              <a:r>
                <a:rPr lang="en-IN" sz="1900" b="0" dirty="0" err="1"/>
                <a:t>बाधित</a:t>
              </a:r>
              <a:r>
                <a:rPr lang="en-IN" sz="1900" b="0" dirty="0"/>
                <a:t> </a:t>
              </a:r>
              <a:r>
                <a:rPr lang="en-IN" sz="1900" b="0" dirty="0" err="1"/>
                <a:t>व्यक्ती</a:t>
              </a:r>
              <a:r>
                <a:rPr lang="en-IN" sz="1900" b="0" dirty="0"/>
                <a:t> </a:t>
              </a:r>
              <a:r>
                <a:rPr lang="hi-IN" sz="1900" b="0" dirty="0"/>
                <a:t>क</a:t>
              </a:r>
              <a:r>
                <a:rPr lang="en-IN" sz="1900" b="0" dirty="0" err="1"/>
                <a:t>शी</a:t>
              </a:r>
              <a:r>
                <a:rPr lang="hi-IN" sz="1900" b="0" dirty="0"/>
                <a:t> ओळखाव</a:t>
              </a:r>
              <a:r>
                <a:rPr lang="en-IN" sz="1900" b="0" dirty="0" err="1"/>
                <a:t>ी</a:t>
              </a:r>
              <a:r>
                <a:rPr lang="hi-IN" sz="1900" b="0" dirty="0"/>
                <a:t>, करोनाच्या सं</a:t>
              </a:r>
              <a:r>
                <a:rPr lang="en-IN" sz="1900" b="0" dirty="0" err="1"/>
                <a:t>भाव्य</a:t>
              </a:r>
              <a:r>
                <a:rPr lang="hi-IN" sz="1900" b="0" dirty="0"/>
                <a:t> रुग्णाला मदत करण्याची मार्गदर्शक तत्त्वे काय आहेत, रोगाची लक्षणे असलेल्या वा नसले</a:t>
              </a:r>
              <a:r>
                <a:rPr lang="en-IN" sz="1900" b="0" dirty="0" err="1"/>
                <a:t>ल्या</a:t>
              </a:r>
              <a:r>
                <a:rPr lang="en-IN" sz="1900" b="0" dirty="0"/>
                <a:t> </a:t>
              </a:r>
              <a:r>
                <a:rPr lang="en-IN" sz="1900" b="0" dirty="0" err="1"/>
                <a:t>व्यक्ती</a:t>
              </a:r>
              <a:r>
                <a:rPr lang="en-IN" sz="1900" b="0" dirty="0"/>
                <a:t> </a:t>
              </a:r>
              <a:r>
                <a:rPr lang="hi-IN" sz="1900" b="0" dirty="0"/>
                <a:t>यांची चर्चा करण्यात आली आहे.</a:t>
              </a:r>
              <a:endParaRPr lang="en-IN" sz="1900" b="0" dirty="0"/>
            </a:p>
          </p:txBody>
        </p:sp>
        <p:sp>
          <p:nvSpPr>
            <p:cNvPr id="152" name="Arrow 11"/>
            <p:cNvSpPr/>
            <p:nvPr/>
          </p:nvSpPr>
          <p:spPr>
            <a:xfrm rot="16200000">
              <a:off x="5718553" y="106381"/>
              <a:ext cx="861065" cy="648303"/>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tx2">
                <a:lumMod val="20000"/>
                <a:lumOff val="80000"/>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grpSp>
          <p:nvGrpSpPr>
            <p:cNvPr id="155" name="Group 3"/>
            <p:cNvGrpSpPr/>
            <p:nvPr/>
          </p:nvGrpSpPr>
          <p:grpSpPr>
            <a:xfrm>
              <a:off x="0" y="1541954"/>
              <a:ext cx="2758433" cy="2983401"/>
              <a:chOff x="0" y="0"/>
              <a:chExt cx="2758432" cy="2983400"/>
            </a:xfrm>
          </p:grpSpPr>
          <p:pic>
            <p:nvPicPr>
              <p:cNvPr id="153" name="Image" descr="Image"/>
              <p:cNvPicPr>
                <a:picLocks noChangeAspect="1"/>
              </p:cNvPicPr>
              <p:nvPr/>
            </p:nvPicPr>
            <p:blipFill>
              <a:blip r:embed="rId10"/>
              <a:stretch>
                <a:fillRect/>
              </a:stretch>
            </p:blipFill>
            <p:spPr>
              <a:xfrm>
                <a:off x="0" y="0"/>
                <a:ext cx="2758433" cy="1869441"/>
              </a:xfrm>
              <a:prstGeom prst="rect">
                <a:avLst/>
              </a:prstGeom>
              <a:ln w="12700" cap="flat">
                <a:noFill/>
                <a:miter lim="400000"/>
              </a:ln>
              <a:effectLst/>
            </p:spPr>
          </p:pic>
          <p:pic>
            <p:nvPicPr>
              <p:cNvPr id="154" name="Image" descr="Image"/>
              <p:cNvPicPr>
                <a:picLocks noChangeAspect="1"/>
              </p:cNvPicPr>
              <p:nvPr/>
            </p:nvPicPr>
            <p:blipFill>
              <a:blip r:embed="rId11"/>
              <a:stretch>
                <a:fillRect/>
              </a:stretch>
            </p:blipFill>
            <p:spPr>
              <a:xfrm>
                <a:off x="1150123" y="1113958"/>
                <a:ext cx="1281017" cy="1869443"/>
              </a:xfrm>
              <a:prstGeom prst="rect">
                <a:avLst/>
              </a:prstGeom>
              <a:ln w="12700" cap="flat">
                <a:noFill/>
                <a:miter lim="400000"/>
              </a:ln>
              <a:effectLst/>
            </p:spPr>
          </p:pic>
        </p:grpSp>
        <p:sp>
          <p:nvSpPr>
            <p:cNvPr id="156" name="3"/>
            <p:cNvSpPr txBox="1"/>
            <p:nvPr/>
          </p:nvSpPr>
          <p:spPr>
            <a:xfrm>
              <a:off x="6064271" y="1054658"/>
              <a:ext cx="490062"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rPr>
                <a:t>3</a:t>
              </a:r>
            </a:p>
          </p:txBody>
        </p:sp>
      </p:grpSp>
      <p:grpSp>
        <p:nvGrpSpPr>
          <p:cNvPr id="163" name="Group"/>
          <p:cNvGrpSpPr/>
          <p:nvPr/>
        </p:nvGrpSpPr>
        <p:grpSpPr>
          <a:xfrm>
            <a:off x="12992544" y="8698341"/>
            <a:ext cx="6866731" cy="4497906"/>
            <a:chOff x="0" y="0"/>
            <a:chExt cx="6866729" cy="4497904"/>
          </a:xfrm>
        </p:grpSpPr>
        <p:sp>
          <p:nvSpPr>
            <p:cNvPr id="158" name="Rounded Rectangle"/>
            <p:cNvSpPr/>
            <p:nvPr/>
          </p:nvSpPr>
          <p:spPr>
            <a:xfrm>
              <a:off x="0" y="1057813"/>
              <a:ext cx="3865715" cy="3440091"/>
            </a:xfrm>
            <a:prstGeom prst="roundRect">
              <a:avLst>
                <a:gd name="adj" fmla="val 6207"/>
              </a:avLst>
            </a:prstGeom>
            <a:solidFill>
              <a:srgbClr val="BFE0F5"/>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262626"/>
                  </a:solidFill>
                </a:defRPr>
              </a:pPr>
              <a:endParaRPr kumimoji="0" sz="3200" b="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Gill Sans"/>
              </a:endParaRPr>
            </a:p>
          </p:txBody>
        </p:sp>
        <p:sp>
          <p:nvSpPr>
            <p:cNvPr id="159" name="TextBox 24"/>
            <p:cNvSpPr txBox="1"/>
            <p:nvPr/>
          </p:nvSpPr>
          <p:spPr>
            <a:xfrm>
              <a:off x="357542" y="1310579"/>
              <a:ext cx="3433925" cy="310853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p>
              <a:pPr algn="l"/>
              <a:r>
                <a:rPr lang="en-IN" sz="2500" b="0" dirty="0" err="1"/>
                <a:t>मानहानी</a:t>
              </a:r>
              <a:r>
                <a:rPr lang="en-IN" sz="2500" b="0" dirty="0"/>
                <a:t> </a:t>
              </a:r>
              <a:r>
                <a:rPr lang="hi-IN" sz="2500" b="0" dirty="0"/>
                <a:t>आणि भेदभाव</a:t>
              </a:r>
              <a:endParaRPr lang="en-IN" sz="2500" b="0" dirty="0"/>
            </a:p>
            <a:p>
              <a:pPr algn="l"/>
              <a:r>
                <a:rPr lang="hi-IN" sz="1900" b="0" dirty="0"/>
                <a:t>या सत्रामध्ये विविध स्तरावरील वर्तणुकीकडे कुत्सित नजरेने</a:t>
              </a:r>
              <a:r>
                <a:rPr lang="en-IN" sz="1900" b="0" dirty="0"/>
                <a:t> </a:t>
              </a:r>
              <a:r>
                <a:rPr lang="en-IN" sz="1900" b="0" dirty="0" err="1"/>
                <a:t>पाहिले</a:t>
              </a:r>
              <a:r>
                <a:rPr lang="en-IN" sz="1900" b="0" dirty="0"/>
                <a:t> </a:t>
              </a:r>
              <a:r>
                <a:rPr lang="en-IN" sz="1900" b="0" dirty="0" err="1"/>
                <a:t>जाऊ</a:t>
              </a:r>
              <a:r>
                <a:rPr lang="en-IN" sz="1900" b="0" dirty="0"/>
                <a:t> </a:t>
              </a:r>
              <a:r>
                <a:rPr lang="en-IN" sz="1900" b="0" dirty="0" err="1"/>
                <a:t>नये</a:t>
              </a:r>
              <a:r>
                <a:rPr lang="en-IN" sz="1900" b="0" dirty="0"/>
                <a:t> </a:t>
              </a:r>
              <a:r>
                <a:rPr lang="en-IN" sz="1900" b="0" dirty="0" err="1"/>
                <a:t>यासाठी</a:t>
              </a:r>
              <a:r>
                <a:rPr lang="hi-IN" sz="1900" b="0" dirty="0"/>
                <a:t> करोनाव्हायरसविषयक काल्पनिक </a:t>
              </a:r>
              <a:r>
                <a:rPr lang="en-IN" sz="1900" b="0" dirty="0" err="1"/>
                <a:t>माहिती</a:t>
              </a:r>
              <a:r>
                <a:rPr lang="en-IN" sz="1900" b="0" dirty="0"/>
                <a:t> </a:t>
              </a:r>
              <a:r>
                <a:rPr lang="hi-IN" sz="1900" b="0" dirty="0"/>
                <a:t>व गैरसमज तसेच अनेक प्रकारच्या आशंका यांचा आढावा घेण्यात आलेला आहे. </a:t>
              </a:r>
              <a:r>
                <a:rPr lang="en-IN" sz="1900" b="0" dirty="0" err="1"/>
                <a:t>फ्रंटलाईन</a:t>
              </a:r>
              <a:r>
                <a:rPr lang="en-IN" sz="1900" b="0" dirty="0"/>
                <a:t> </a:t>
              </a:r>
              <a:r>
                <a:rPr lang="en-IN" sz="1900" b="0" dirty="0" err="1"/>
                <a:t>कर्मचाऱ्यांची</a:t>
              </a:r>
              <a:r>
                <a:rPr lang="en-IN" sz="1900" b="0" dirty="0"/>
                <a:t> </a:t>
              </a:r>
              <a:r>
                <a:rPr lang="en-IN" sz="1900" b="0" dirty="0" err="1"/>
                <a:t>भूमिका</a:t>
              </a:r>
              <a:r>
                <a:rPr lang="en-IN" sz="1900" b="0" dirty="0"/>
                <a:t> </a:t>
              </a:r>
              <a:r>
                <a:rPr lang="en-IN" sz="1900" b="0" dirty="0" err="1"/>
                <a:t>काय</a:t>
              </a:r>
              <a:r>
                <a:rPr lang="en-IN" sz="1900" b="0" dirty="0"/>
                <a:t> </a:t>
              </a:r>
              <a:r>
                <a:rPr lang="en-IN" sz="1900" b="0" dirty="0" err="1"/>
                <a:t>आहे</a:t>
              </a:r>
              <a:r>
                <a:rPr lang="en-IN" sz="1900" b="0" dirty="0"/>
                <a:t> </a:t>
              </a:r>
              <a:r>
                <a:rPr lang="en-IN" sz="1900" b="0" dirty="0" err="1"/>
                <a:t>आणि</a:t>
              </a:r>
              <a:r>
                <a:rPr lang="en-IN" sz="1900" b="0" dirty="0"/>
                <a:t> </a:t>
              </a:r>
              <a:r>
                <a:rPr lang="en-IN" sz="1900" b="0" dirty="0" err="1"/>
                <a:t>तिने</a:t>
              </a:r>
              <a:r>
                <a:rPr lang="en-IN" sz="1900" b="0" dirty="0"/>
                <a:t> </a:t>
              </a:r>
              <a:r>
                <a:rPr lang="en-IN" sz="1900" b="0" dirty="0" err="1"/>
                <a:t>काय</a:t>
              </a:r>
              <a:r>
                <a:rPr lang="en-IN" sz="1900" b="0" dirty="0"/>
                <a:t> </a:t>
              </a:r>
              <a:r>
                <a:rPr lang="en-IN" sz="1900" b="0" dirty="0" err="1"/>
                <a:t>केले</a:t>
              </a:r>
              <a:r>
                <a:rPr lang="en-IN" sz="1900" b="0" dirty="0"/>
                <a:t> </a:t>
              </a:r>
              <a:r>
                <a:rPr lang="en-IN" sz="1900" b="0" dirty="0" err="1"/>
                <a:t>पाहिज</a:t>
              </a:r>
              <a:r>
                <a:rPr lang="hi-IN" sz="1900" b="0" dirty="0"/>
                <a:t>े</a:t>
              </a:r>
              <a:r>
                <a:rPr lang="en-GB" sz="1900" b="0" dirty="0"/>
                <a:t>?</a:t>
              </a:r>
              <a:endParaRPr lang="en-IN" sz="1900" b="0" dirty="0"/>
            </a:p>
          </p:txBody>
        </p:sp>
        <p:sp>
          <p:nvSpPr>
            <p:cNvPr id="160" name="Arrow 11"/>
            <p:cNvSpPr/>
            <p:nvPr/>
          </p:nvSpPr>
          <p:spPr>
            <a:xfrm rot="16200000">
              <a:off x="153328" y="106381"/>
              <a:ext cx="861065" cy="648303"/>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tx2">
                <a:lumMod val="20000"/>
                <a:lumOff val="80000"/>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pic>
          <p:nvPicPr>
            <p:cNvPr id="161" name="Image" descr="Image"/>
            <p:cNvPicPr>
              <a:picLocks noChangeAspect="1"/>
            </p:cNvPicPr>
            <p:nvPr/>
          </p:nvPicPr>
          <p:blipFill>
            <a:blip r:embed="rId12"/>
            <a:stretch>
              <a:fillRect/>
            </a:stretch>
          </p:blipFill>
          <p:spPr>
            <a:xfrm>
              <a:off x="4159935" y="1850355"/>
              <a:ext cx="2706794" cy="1484111"/>
            </a:xfrm>
            <a:prstGeom prst="rect">
              <a:avLst/>
            </a:prstGeom>
            <a:ln w="12700" cap="flat">
              <a:noFill/>
              <a:miter lim="400000"/>
            </a:ln>
            <a:effectLst/>
          </p:spPr>
        </p:pic>
        <p:sp>
          <p:nvSpPr>
            <p:cNvPr id="162" name="4"/>
            <p:cNvSpPr txBox="1"/>
            <p:nvPr/>
          </p:nvSpPr>
          <p:spPr>
            <a:xfrm>
              <a:off x="101813" y="1054658"/>
              <a:ext cx="315792"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rPr>
                <a:t>4</a:t>
              </a:r>
            </a:p>
          </p:txBody>
        </p:sp>
      </p:grpSp>
      <p:grpSp>
        <p:nvGrpSpPr>
          <p:cNvPr id="169" name="Group"/>
          <p:cNvGrpSpPr/>
          <p:nvPr/>
        </p:nvGrpSpPr>
        <p:grpSpPr>
          <a:xfrm>
            <a:off x="1328432" y="5761673"/>
            <a:ext cx="7386464" cy="3084596"/>
            <a:chOff x="0" y="0"/>
            <a:chExt cx="7386463" cy="3084594"/>
          </a:xfrm>
        </p:grpSpPr>
        <p:sp>
          <p:nvSpPr>
            <p:cNvPr id="164" name="Rounded Rectangle"/>
            <p:cNvSpPr/>
            <p:nvPr/>
          </p:nvSpPr>
          <p:spPr>
            <a:xfrm>
              <a:off x="2610391" y="15399"/>
              <a:ext cx="3911873" cy="3069195"/>
            </a:xfrm>
            <a:prstGeom prst="roundRect">
              <a:avLst>
                <a:gd name="adj" fmla="val 6207"/>
              </a:avLst>
            </a:prstGeom>
            <a:solidFill>
              <a:srgbClr val="BFE0F5"/>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262626"/>
                  </a:solidFill>
                </a:defRPr>
              </a:pPr>
              <a:endParaRPr kumimoji="0" sz="3200" b="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Gill Sans"/>
              </a:endParaRPr>
            </a:p>
          </p:txBody>
        </p:sp>
        <p:sp>
          <p:nvSpPr>
            <p:cNvPr id="165" name="TextBox 24"/>
            <p:cNvSpPr txBox="1"/>
            <p:nvPr/>
          </p:nvSpPr>
          <p:spPr>
            <a:xfrm>
              <a:off x="2811680" y="382430"/>
              <a:ext cx="3542659" cy="22313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p>
              <a:pPr algn="l"/>
              <a:r>
                <a:rPr lang="en-IN" sz="2500" b="0" dirty="0" err="1"/>
                <a:t>समुदायाला</a:t>
              </a:r>
              <a:r>
                <a:rPr lang="en-IN" sz="2500" b="0" dirty="0"/>
                <a:t> </a:t>
              </a:r>
              <a:r>
                <a:rPr lang="en-IN" sz="2500" b="0" dirty="0" err="1"/>
                <a:t>माहिती</a:t>
              </a:r>
              <a:r>
                <a:rPr lang="en-IN" sz="2500" b="0" dirty="0"/>
                <a:t> </a:t>
              </a:r>
              <a:r>
                <a:rPr lang="en-IN" sz="2500" b="0" dirty="0" err="1"/>
                <a:t>देणे</a:t>
              </a:r>
              <a:r>
                <a:rPr lang="en-IN" sz="2500" b="0" dirty="0"/>
                <a:t> </a:t>
              </a:r>
            </a:p>
            <a:p>
              <a:pPr algn="l"/>
              <a:r>
                <a:rPr lang="en-IN" sz="1900" b="0" dirty="0" err="1"/>
                <a:t>या</a:t>
              </a:r>
              <a:r>
                <a:rPr lang="en-IN" sz="1900" b="0" dirty="0"/>
                <a:t> </a:t>
              </a:r>
              <a:r>
                <a:rPr lang="en-IN" sz="1900" b="0" dirty="0" err="1"/>
                <a:t>सत्रात</a:t>
              </a:r>
              <a:r>
                <a:rPr lang="en-IN" sz="1900" b="0" dirty="0"/>
                <a:t> </a:t>
              </a:r>
              <a:r>
                <a:rPr lang="en-IN" sz="1900" b="0" dirty="0" err="1"/>
                <a:t>फ्रंटलाईन</a:t>
              </a:r>
              <a:r>
                <a:rPr lang="en-IN" sz="1900" b="0" dirty="0"/>
                <a:t> </a:t>
              </a:r>
              <a:r>
                <a:rPr lang="en-IN" sz="1900" b="0" dirty="0" err="1"/>
                <a:t>कर्मचाऱ्याने</a:t>
              </a:r>
              <a:r>
                <a:rPr lang="en-IN" sz="1900" b="0" dirty="0"/>
                <a:t> </a:t>
              </a:r>
              <a:r>
                <a:rPr lang="en-IN" sz="1900" b="0" dirty="0" err="1"/>
                <a:t>समुदायाला</a:t>
              </a:r>
              <a:r>
                <a:rPr lang="en-IN" sz="1900" b="0" dirty="0"/>
                <a:t> </a:t>
              </a:r>
              <a:r>
                <a:rPr lang="en-IN" sz="1900" b="0" dirty="0" err="1"/>
                <a:t>हात</a:t>
              </a:r>
              <a:r>
                <a:rPr lang="en-IN" sz="1900" b="0" dirty="0"/>
                <a:t> </a:t>
              </a:r>
              <a:r>
                <a:rPr lang="en-IN" sz="1900" b="0" dirty="0" err="1"/>
                <a:t>धुणे</a:t>
              </a:r>
              <a:r>
                <a:rPr lang="en-IN" sz="1900" b="0" dirty="0"/>
                <a:t>, </a:t>
              </a:r>
              <a:r>
                <a:rPr lang="en-IN" sz="1900" b="0" dirty="0" err="1"/>
                <a:t>खोकण्याबाबतची</a:t>
              </a:r>
              <a:r>
                <a:rPr lang="en-IN" sz="1900" b="0" dirty="0"/>
                <a:t> </a:t>
              </a:r>
              <a:r>
                <a:rPr lang="en-IN" sz="1900" b="0" dirty="0" err="1"/>
                <a:t>स्वच्छता</a:t>
              </a:r>
              <a:r>
                <a:rPr lang="en-IN" sz="1900" b="0" dirty="0"/>
                <a:t>, </a:t>
              </a:r>
              <a:r>
                <a:rPr lang="en-IN" sz="1900" b="0" dirty="0" err="1"/>
                <a:t>शारीरिक</a:t>
              </a:r>
              <a:r>
                <a:rPr lang="en-IN" sz="1900" b="0" dirty="0"/>
                <a:t> </a:t>
              </a:r>
              <a:r>
                <a:rPr lang="en-IN" sz="1900" b="0" dirty="0" err="1"/>
                <a:t>अंतर</a:t>
              </a:r>
              <a:r>
                <a:rPr lang="en-IN" sz="1900" b="0" dirty="0"/>
                <a:t> </a:t>
              </a:r>
              <a:r>
                <a:rPr lang="en-IN" sz="1900" b="0" dirty="0" err="1"/>
                <a:t>राखणे</a:t>
              </a:r>
              <a:r>
                <a:rPr lang="en-IN" sz="1900" b="0" dirty="0"/>
                <a:t> </a:t>
              </a:r>
              <a:r>
                <a:rPr lang="en-IN" sz="1900" b="0" dirty="0" err="1"/>
                <a:t>आणि</a:t>
              </a:r>
              <a:r>
                <a:rPr lang="en-IN" sz="1900" b="0" dirty="0"/>
                <a:t> </a:t>
              </a:r>
              <a:r>
                <a:rPr lang="en-IN" sz="1900" b="0" dirty="0" err="1"/>
                <a:t>अधिक</a:t>
              </a:r>
              <a:r>
                <a:rPr lang="en-IN" sz="1900" b="0" dirty="0"/>
                <a:t> </a:t>
              </a:r>
              <a:r>
                <a:rPr lang="en-IN" sz="1900" b="0" dirty="0" err="1"/>
                <a:t>जोखमीचे</a:t>
              </a:r>
              <a:r>
                <a:rPr lang="en-IN" sz="1900" b="0" dirty="0"/>
                <a:t> </a:t>
              </a:r>
              <a:r>
                <a:rPr lang="hi-IN" sz="1900" b="0" dirty="0"/>
                <a:t>गट </a:t>
              </a:r>
              <a:r>
                <a:rPr lang="en-IN" sz="1900" b="0" dirty="0" err="1"/>
                <a:t>याबाबत</a:t>
              </a:r>
              <a:r>
                <a:rPr lang="en-IN" sz="1900" b="0" dirty="0"/>
                <a:t> </a:t>
              </a:r>
              <a:r>
                <a:rPr lang="en-IN" sz="1900" b="0" dirty="0" err="1"/>
                <a:t>माहिती</a:t>
              </a:r>
              <a:r>
                <a:rPr lang="en-IN" sz="1900" b="0" dirty="0"/>
                <a:t> </a:t>
              </a:r>
              <a:r>
                <a:rPr lang="en-IN" sz="1900" b="0" dirty="0" err="1"/>
                <a:t>व</a:t>
              </a:r>
              <a:r>
                <a:rPr lang="en-IN" sz="1900" b="0" dirty="0"/>
                <a:t> </a:t>
              </a:r>
              <a:r>
                <a:rPr lang="en-IN" sz="1900" b="0" dirty="0" err="1"/>
                <a:t>ज्ञान</a:t>
              </a:r>
              <a:r>
                <a:rPr lang="en-IN" sz="1900" b="0" dirty="0"/>
                <a:t> </a:t>
              </a:r>
              <a:r>
                <a:rPr lang="en-IN" sz="1900" b="0" dirty="0" err="1"/>
                <a:t>दे</a:t>
              </a:r>
              <a:r>
                <a:rPr lang="hi-IN" sz="1900" b="0" dirty="0"/>
                <a:t>णे याचा </a:t>
              </a:r>
              <a:r>
                <a:rPr lang="en-IN" sz="1900" b="0" dirty="0" err="1"/>
                <a:t>आढावा</a:t>
              </a:r>
              <a:r>
                <a:rPr lang="en-IN" sz="1900" b="0" dirty="0"/>
                <a:t> </a:t>
              </a:r>
              <a:r>
                <a:rPr lang="en-IN" sz="1900" b="0" dirty="0" err="1"/>
                <a:t>घेण्यात</a:t>
              </a:r>
              <a:r>
                <a:rPr lang="en-IN" sz="1900" b="0" dirty="0"/>
                <a:t> </a:t>
              </a:r>
              <a:r>
                <a:rPr lang="en-IN" sz="1900" b="0" dirty="0" err="1"/>
                <a:t>आलेला</a:t>
              </a:r>
              <a:r>
                <a:rPr lang="en-IN" sz="1900" b="0" dirty="0"/>
                <a:t> </a:t>
              </a:r>
              <a:r>
                <a:rPr lang="en-IN" sz="1900" b="0" dirty="0" err="1"/>
                <a:t>आहे</a:t>
              </a:r>
              <a:r>
                <a:rPr lang="en-IN" sz="1900" b="0" dirty="0"/>
                <a:t>.  </a:t>
              </a:r>
            </a:p>
          </p:txBody>
        </p:sp>
        <p:pic>
          <p:nvPicPr>
            <p:cNvPr id="166" name="Image" descr="Image"/>
            <p:cNvPicPr>
              <a:picLocks noChangeAspect="1"/>
            </p:cNvPicPr>
            <p:nvPr/>
          </p:nvPicPr>
          <p:blipFill>
            <a:blip r:embed="rId13"/>
            <a:stretch>
              <a:fillRect/>
            </a:stretch>
          </p:blipFill>
          <p:spPr>
            <a:xfrm>
              <a:off x="0" y="910131"/>
              <a:ext cx="2544367" cy="1592987"/>
            </a:xfrm>
            <a:prstGeom prst="rect">
              <a:avLst/>
            </a:prstGeom>
            <a:ln w="12700" cap="flat">
              <a:noFill/>
              <a:miter lim="400000"/>
            </a:ln>
            <a:effectLst/>
          </p:spPr>
        </p:pic>
        <p:sp>
          <p:nvSpPr>
            <p:cNvPr id="167" name="2"/>
            <p:cNvSpPr txBox="1"/>
            <p:nvPr/>
          </p:nvSpPr>
          <p:spPr>
            <a:xfrm>
              <a:off x="6004772" y="58020"/>
              <a:ext cx="315792"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rPr>
                <a:t>2</a:t>
              </a:r>
            </a:p>
          </p:txBody>
        </p:sp>
        <p:sp>
          <p:nvSpPr>
            <p:cNvPr id="168" name="Arrow 11"/>
            <p:cNvSpPr/>
            <p:nvPr/>
          </p:nvSpPr>
          <p:spPr>
            <a:xfrm>
              <a:off x="6525398" y="0"/>
              <a:ext cx="861065" cy="648304"/>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tx2">
                <a:lumMod val="20000"/>
                <a:lumOff val="80000"/>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grpSp>
      <p:grpSp>
        <p:nvGrpSpPr>
          <p:cNvPr id="175" name="Group"/>
          <p:cNvGrpSpPr/>
          <p:nvPr/>
        </p:nvGrpSpPr>
        <p:grpSpPr>
          <a:xfrm>
            <a:off x="15984669" y="5782740"/>
            <a:ext cx="7496081" cy="3366915"/>
            <a:chOff x="0" y="0"/>
            <a:chExt cx="7496079" cy="3366913"/>
          </a:xfrm>
        </p:grpSpPr>
        <p:sp>
          <p:nvSpPr>
            <p:cNvPr id="170" name="Arrow 11"/>
            <p:cNvSpPr/>
            <p:nvPr/>
          </p:nvSpPr>
          <p:spPr>
            <a:xfrm rot="10800000">
              <a:off x="0" y="0"/>
              <a:ext cx="861065" cy="648304"/>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tx2">
                <a:lumMod val="20000"/>
                <a:lumOff val="80000"/>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sp>
          <p:nvSpPr>
            <p:cNvPr id="171" name="Rounded Rectangle"/>
            <p:cNvSpPr/>
            <p:nvPr/>
          </p:nvSpPr>
          <p:spPr>
            <a:xfrm>
              <a:off x="851013" y="4203"/>
              <a:ext cx="4073186" cy="3362710"/>
            </a:xfrm>
            <a:prstGeom prst="roundRect">
              <a:avLst>
                <a:gd name="adj" fmla="val 6207"/>
              </a:avLst>
            </a:prstGeom>
            <a:solidFill>
              <a:srgbClr val="BFE0F5"/>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262626"/>
                  </a:solidFill>
                </a:defRPr>
              </a:pPr>
              <a:endParaRPr kumimoji="0" sz="3200" b="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Gill Sans"/>
              </a:endParaRPr>
            </a:p>
          </p:txBody>
        </p:sp>
        <p:sp>
          <p:nvSpPr>
            <p:cNvPr id="172" name="TextBox 24"/>
            <p:cNvSpPr txBox="1"/>
            <p:nvPr/>
          </p:nvSpPr>
          <p:spPr>
            <a:xfrm>
              <a:off x="1273148" y="231317"/>
              <a:ext cx="3542659" cy="290848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p>
              <a:pPr algn="l"/>
              <a:r>
                <a:rPr lang="hi-IN" sz="2500" b="0" dirty="0"/>
                <a:t>साहाय्यकारी सार्वजनिक आरोग्य सेवा </a:t>
              </a:r>
              <a:r>
                <a:rPr lang="en-US" sz="2500" b="0" dirty="0"/>
                <a:t>:</a:t>
              </a:r>
              <a:r>
                <a:rPr lang="en-IN" sz="2500" b="0" dirty="0"/>
                <a:t> </a:t>
              </a:r>
              <a:r>
                <a:rPr lang="en-IN" sz="1900" b="0" dirty="0" err="1"/>
                <a:t>समुदाय</a:t>
              </a:r>
              <a:r>
                <a:rPr lang="hi-IN" sz="1900" b="0" dirty="0"/>
                <a:t>ातील</a:t>
              </a:r>
              <a:r>
                <a:rPr lang="en-IN" sz="1900" b="0" dirty="0"/>
                <a:t> </a:t>
              </a:r>
              <a:r>
                <a:rPr lang="en-IN" sz="1900" b="0" dirty="0" err="1"/>
                <a:t>व</a:t>
              </a:r>
              <a:r>
                <a:rPr lang="en-IN" sz="1900" b="0" dirty="0"/>
                <a:t> </a:t>
              </a:r>
              <a:r>
                <a:rPr lang="hi-IN" sz="1900" b="0" dirty="0"/>
                <a:t>घरातील आरोग्य</a:t>
              </a:r>
              <a:endParaRPr lang="en-IN" sz="1900" b="0" dirty="0"/>
            </a:p>
            <a:p>
              <a:pPr algn="l"/>
              <a:r>
                <a:rPr lang="en-IN" sz="1900" b="0" dirty="0" err="1"/>
                <a:t>समाजामध्ये</a:t>
              </a:r>
              <a:r>
                <a:rPr lang="en-IN" sz="1900" b="0" dirty="0"/>
                <a:t> </a:t>
              </a:r>
              <a:r>
                <a:rPr lang="en-IN" sz="1900" b="0" dirty="0" err="1"/>
                <a:t>कोविडची</a:t>
              </a:r>
              <a:r>
                <a:rPr lang="en-IN" sz="1900" b="0" dirty="0"/>
                <a:t> </a:t>
              </a:r>
              <a:r>
                <a:rPr lang="en-IN" sz="1900" b="0" dirty="0" err="1"/>
                <a:t>हाताळणी</a:t>
              </a:r>
              <a:r>
                <a:rPr lang="en-IN" sz="1900" b="0" dirty="0"/>
                <a:t> </a:t>
              </a:r>
              <a:r>
                <a:rPr lang="en-IN" sz="1900" b="0" dirty="0" err="1"/>
                <a:t>करण्यासाठी</a:t>
              </a:r>
              <a:r>
                <a:rPr lang="en-IN" sz="1900" b="0" dirty="0"/>
                <a:t> </a:t>
              </a:r>
              <a:r>
                <a:rPr lang="en-IN" sz="1900" b="0" dirty="0" err="1"/>
                <a:t>सामाजिक</a:t>
              </a:r>
              <a:r>
                <a:rPr lang="en-IN" sz="1900" b="0" dirty="0"/>
                <a:t> </a:t>
              </a:r>
              <a:r>
                <a:rPr lang="en-IN" sz="1900" b="0" dirty="0" err="1"/>
                <a:t>संघटनांची</a:t>
              </a:r>
              <a:r>
                <a:rPr lang="en-IN" sz="1900" b="0" dirty="0"/>
                <a:t> </a:t>
              </a:r>
              <a:r>
                <a:rPr lang="en-IN" sz="1900" b="0" dirty="0" err="1"/>
                <a:t>भूमिका</a:t>
              </a:r>
              <a:r>
                <a:rPr lang="en-IN" sz="1900" b="0" dirty="0"/>
                <a:t> </a:t>
              </a:r>
              <a:r>
                <a:rPr lang="en-IN" sz="1900" b="0" dirty="0" err="1"/>
                <a:t>काय</a:t>
              </a:r>
              <a:r>
                <a:rPr lang="en-IN" sz="1900" b="0" dirty="0"/>
                <a:t> </a:t>
              </a:r>
              <a:r>
                <a:rPr lang="en-IN" sz="1900" b="0" dirty="0" err="1"/>
                <a:t>आहे</a:t>
              </a:r>
              <a:r>
                <a:rPr lang="en-IN" sz="1900" b="0" dirty="0"/>
                <a:t>, </a:t>
              </a:r>
              <a:r>
                <a:rPr lang="hi-IN" sz="1900" b="0" dirty="0"/>
                <a:t>कोणत्या सेवा गरजेच्या आहेत </a:t>
              </a:r>
              <a:r>
                <a:rPr lang="en-US" sz="1900" b="0" dirty="0"/>
                <a:t>:</a:t>
              </a:r>
              <a:r>
                <a:rPr lang="en-IN" sz="1900" b="0" dirty="0"/>
                <a:t> </a:t>
              </a:r>
              <a:r>
                <a:rPr lang="en-IN" sz="1900" b="0" dirty="0" err="1"/>
                <a:t>घरगुती</a:t>
              </a:r>
              <a:r>
                <a:rPr lang="en-IN" sz="1900" b="0" dirty="0"/>
                <a:t> </a:t>
              </a:r>
              <a:r>
                <a:rPr lang="en-IN" sz="1900" b="0" dirty="0" err="1"/>
                <a:t>शुश्रूषा</a:t>
              </a:r>
              <a:r>
                <a:rPr lang="en-IN" sz="1900" b="0" dirty="0"/>
                <a:t>, </a:t>
              </a:r>
              <a:r>
                <a:rPr lang="en-IN" sz="1900" b="0" dirty="0" err="1"/>
                <a:t>शहरी</a:t>
              </a:r>
              <a:r>
                <a:rPr lang="en-IN" sz="1900" b="0" dirty="0"/>
                <a:t> </a:t>
              </a:r>
              <a:r>
                <a:rPr lang="en-IN" sz="1900" b="0" dirty="0" err="1"/>
                <a:t>व</a:t>
              </a:r>
              <a:r>
                <a:rPr lang="en-IN" sz="1900" b="0" dirty="0"/>
                <a:t> </a:t>
              </a:r>
              <a:r>
                <a:rPr lang="en-IN" sz="1900" b="0" dirty="0" err="1"/>
                <a:t>ग्रामीण</a:t>
              </a:r>
              <a:r>
                <a:rPr lang="en-IN" sz="1900" b="0" dirty="0"/>
                <a:t> </a:t>
              </a:r>
              <a:r>
                <a:rPr lang="en-IN" sz="1900" b="0" dirty="0" err="1"/>
                <a:t>भागात</a:t>
              </a:r>
              <a:r>
                <a:rPr lang="en-IN" sz="1900" b="0" dirty="0"/>
                <a:t> </a:t>
              </a:r>
              <a:r>
                <a:rPr lang="en-IN" sz="1900" b="0" dirty="0" err="1"/>
                <a:t>घरामध्ये</a:t>
              </a:r>
              <a:r>
                <a:rPr lang="en-IN" sz="1900" b="0" dirty="0"/>
                <a:t> </a:t>
              </a:r>
              <a:r>
                <a:rPr lang="en-IN" sz="1900" b="0" dirty="0" err="1"/>
                <a:t>विलगीकरण</a:t>
              </a:r>
              <a:r>
                <a:rPr lang="en-IN" sz="1900" b="0" dirty="0"/>
                <a:t>.</a:t>
              </a:r>
            </a:p>
          </p:txBody>
        </p:sp>
        <p:pic>
          <p:nvPicPr>
            <p:cNvPr id="173" name="Image" descr="Image"/>
            <p:cNvPicPr>
              <a:picLocks noChangeAspect="1"/>
            </p:cNvPicPr>
            <p:nvPr/>
          </p:nvPicPr>
          <p:blipFill>
            <a:blip r:embed="rId14"/>
            <a:stretch>
              <a:fillRect/>
            </a:stretch>
          </p:blipFill>
          <p:spPr>
            <a:xfrm>
              <a:off x="4998049" y="1206252"/>
              <a:ext cx="2498030" cy="1416951"/>
            </a:xfrm>
            <a:prstGeom prst="rect">
              <a:avLst/>
            </a:prstGeom>
            <a:ln w="12700" cap="flat">
              <a:noFill/>
              <a:miter lim="400000"/>
            </a:ln>
            <a:effectLst/>
          </p:spPr>
        </p:pic>
        <p:sp>
          <p:nvSpPr>
            <p:cNvPr id="174" name="5"/>
            <p:cNvSpPr txBox="1"/>
            <p:nvPr/>
          </p:nvSpPr>
          <p:spPr>
            <a:xfrm>
              <a:off x="957356" y="36953"/>
              <a:ext cx="315792"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rPr>
                <a:t>5</a:t>
              </a:r>
            </a:p>
          </p:txBody>
        </p:sp>
      </p:grpSp>
      <p:grpSp>
        <p:nvGrpSpPr>
          <p:cNvPr id="181" name="Group"/>
          <p:cNvGrpSpPr/>
          <p:nvPr/>
        </p:nvGrpSpPr>
        <p:grpSpPr>
          <a:xfrm>
            <a:off x="1246970" y="2576944"/>
            <a:ext cx="7467926" cy="3069196"/>
            <a:chOff x="0" y="0"/>
            <a:chExt cx="7467925" cy="3069195"/>
          </a:xfrm>
        </p:grpSpPr>
        <p:sp>
          <p:nvSpPr>
            <p:cNvPr id="176" name="Rounded Rectangle"/>
            <p:cNvSpPr/>
            <p:nvPr/>
          </p:nvSpPr>
          <p:spPr>
            <a:xfrm>
              <a:off x="2691853" y="0"/>
              <a:ext cx="3911873" cy="3069195"/>
            </a:xfrm>
            <a:prstGeom prst="roundRect">
              <a:avLst>
                <a:gd name="adj" fmla="val 6207"/>
              </a:avLst>
            </a:prstGeom>
            <a:solidFill>
              <a:srgbClr val="BFE0F5"/>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262626"/>
                  </a:solidFill>
                </a:defRPr>
              </a:pPr>
              <a:endParaRPr kumimoji="0" sz="3200" b="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Gill Sans"/>
              </a:endParaRPr>
            </a:p>
          </p:txBody>
        </p:sp>
        <p:sp>
          <p:nvSpPr>
            <p:cNvPr id="177" name="TextBox 24"/>
            <p:cNvSpPr txBox="1"/>
            <p:nvPr/>
          </p:nvSpPr>
          <p:spPr>
            <a:xfrm>
              <a:off x="2987269" y="339017"/>
              <a:ext cx="3321042" cy="24006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p>
              <a:pPr algn="l"/>
              <a:r>
                <a:rPr lang="en-IN" sz="2500" b="0" dirty="0" err="1"/>
                <a:t>फ्रंटलाईन</a:t>
              </a:r>
              <a:r>
                <a:rPr lang="en-IN" sz="2500" b="0" dirty="0"/>
                <a:t> </a:t>
              </a:r>
              <a:r>
                <a:rPr lang="en-IN" sz="2500" b="0" dirty="0" err="1"/>
                <a:t>कर्मचाऱ्यांची</a:t>
              </a:r>
              <a:r>
                <a:rPr lang="en-IN" sz="2500" b="0" dirty="0"/>
                <a:t> </a:t>
              </a:r>
              <a:r>
                <a:rPr lang="en-IN" sz="2500" b="0" dirty="0" err="1"/>
                <a:t>भूमिका</a:t>
              </a:r>
              <a:endParaRPr lang="en-IN" sz="2500" b="0" dirty="0"/>
            </a:p>
            <a:p>
              <a:pPr algn="l"/>
              <a:r>
                <a:rPr lang="en-IN" sz="1900" b="0" dirty="0" err="1"/>
                <a:t>या</a:t>
              </a:r>
              <a:r>
                <a:rPr lang="en-IN" sz="1900" b="0" dirty="0"/>
                <a:t> </a:t>
              </a:r>
              <a:r>
                <a:rPr lang="en-IN" sz="1900" b="0" dirty="0" err="1"/>
                <a:t>सत्रामध्ये</a:t>
              </a:r>
              <a:r>
                <a:rPr lang="en-IN" sz="1900" b="0" dirty="0"/>
                <a:t> </a:t>
              </a:r>
              <a:r>
                <a:rPr lang="en-IN" sz="1900" b="0" dirty="0" err="1"/>
                <a:t>प्रत्येक</a:t>
              </a:r>
              <a:r>
                <a:rPr lang="en-IN" sz="1900" b="0" dirty="0"/>
                <a:t> </a:t>
              </a:r>
              <a:r>
                <a:rPr lang="en-IN" sz="1900" b="0" dirty="0" err="1"/>
                <a:t>फ्रंटलाईन</a:t>
              </a:r>
              <a:r>
                <a:rPr lang="en-IN" sz="1900" b="0" dirty="0"/>
                <a:t> </a:t>
              </a:r>
              <a:r>
                <a:rPr lang="en-IN" sz="1900" b="0" dirty="0" err="1"/>
                <a:t>कर्मचाऱ्याची</a:t>
              </a:r>
              <a:r>
                <a:rPr lang="en-IN" sz="1900" b="0" dirty="0"/>
                <a:t> </a:t>
              </a:r>
              <a:r>
                <a:rPr lang="en-IN" sz="1900" b="0" dirty="0" err="1"/>
                <a:t>भूमिका</a:t>
              </a:r>
              <a:r>
                <a:rPr lang="en-IN" sz="1900" b="0" dirty="0"/>
                <a:t> </a:t>
              </a:r>
              <a:r>
                <a:rPr lang="en-IN" sz="1900" b="0" dirty="0" err="1"/>
                <a:t>काय</a:t>
              </a:r>
              <a:r>
                <a:rPr lang="en-IN" sz="1900" b="0" dirty="0"/>
                <a:t> </a:t>
              </a:r>
              <a:r>
                <a:rPr lang="en-IN" sz="1900" b="0" dirty="0" err="1"/>
                <a:t>आहे</a:t>
              </a:r>
              <a:r>
                <a:rPr lang="en-IN" sz="1900" b="0" dirty="0"/>
                <a:t> </a:t>
              </a:r>
              <a:r>
                <a:rPr lang="en-IN" sz="1900" b="0" dirty="0" err="1"/>
                <a:t>आणि</a:t>
              </a:r>
              <a:r>
                <a:rPr lang="en-IN" sz="1900" b="0" dirty="0"/>
                <a:t> </a:t>
              </a:r>
              <a:r>
                <a:rPr lang="en-IN" sz="1900" b="0" dirty="0" err="1"/>
                <a:t>तिने</a:t>
              </a:r>
              <a:r>
                <a:rPr lang="en-IN" sz="1900" b="0" dirty="0"/>
                <a:t> कोविड-१९ </a:t>
              </a:r>
              <a:r>
                <a:rPr lang="en-IN" sz="1900" b="0" dirty="0" err="1"/>
                <a:t>बाबत</a:t>
              </a:r>
              <a:r>
                <a:rPr lang="en-IN" sz="1900" b="0" dirty="0"/>
                <a:t> </a:t>
              </a:r>
              <a:r>
                <a:rPr lang="en-IN" sz="1900" b="0" dirty="0" err="1"/>
                <a:t>काय</a:t>
              </a:r>
              <a:r>
                <a:rPr lang="en-IN" sz="1900" b="0" dirty="0"/>
                <a:t> </a:t>
              </a:r>
              <a:r>
                <a:rPr lang="en-IN" sz="1900" b="0" dirty="0" err="1"/>
                <a:t>जाणून</a:t>
              </a:r>
              <a:r>
                <a:rPr lang="en-IN" sz="1900" b="0" dirty="0"/>
                <a:t> </a:t>
              </a:r>
              <a:r>
                <a:rPr lang="en-IN" sz="1900" b="0" dirty="0" err="1"/>
                <a:t>घेतले</a:t>
              </a:r>
              <a:r>
                <a:rPr lang="en-IN" sz="1900" b="0" dirty="0"/>
                <a:t> </a:t>
              </a:r>
              <a:r>
                <a:rPr lang="en-IN" sz="1900" b="0" dirty="0" err="1"/>
                <a:t>पाहिजे</a:t>
              </a:r>
              <a:r>
                <a:rPr lang="en-IN" sz="1900" b="0" dirty="0"/>
                <a:t> </a:t>
              </a:r>
              <a:r>
                <a:rPr lang="en-IN" sz="1900" b="0" dirty="0" err="1"/>
                <a:t>याचा</a:t>
              </a:r>
              <a:r>
                <a:rPr lang="en-IN" sz="1900" b="0" dirty="0"/>
                <a:t> </a:t>
              </a:r>
              <a:r>
                <a:rPr lang="en-IN" sz="1900" b="0" dirty="0" err="1"/>
                <a:t>आढावा</a:t>
              </a:r>
              <a:r>
                <a:rPr lang="en-IN" sz="1900" b="0" dirty="0"/>
                <a:t> </a:t>
              </a:r>
              <a:r>
                <a:rPr lang="en-IN" sz="1900" b="0" dirty="0" err="1"/>
                <a:t>घेण्यात</a:t>
              </a:r>
              <a:r>
                <a:rPr lang="en-IN" sz="1900" b="0" dirty="0"/>
                <a:t> </a:t>
              </a:r>
              <a:r>
                <a:rPr lang="en-IN" sz="1900" b="0" dirty="0" err="1"/>
                <a:t>आलेला</a:t>
              </a:r>
              <a:r>
                <a:rPr lang="en-IN" sz="1900" b="0" dirty="0"/>
                <a:t> </a:t>
              </a:r>
              <a:r>
                <a:rPr lang="en-IN" sz="1900" b="0" dirty="0" err="1"/>
                <a:t>आहे</a:t>
              </a:r>
              <a:r>
                <a:rPr lang="en-IN" sz="1900" b="0" dirty="0"/>
                <a:t>.</a:t>
              </a:r>
            </a:p>
          </p:txBody>
        </p:sp>
        <p:pic>
          <p:nvPicPr>
            <p:cNvPr id="178" name="Picture 2" descr="Picture 2"/>
            <p:cNvPicPr>
              <a:picLocks noChangeAspect="1"/>
            </p:cNvPicPr>
            <p:nvPr/>
          </p:nvPicPr>
          <p:blipFill>
            <a:blip r:embed="rId15"/>
            <a:stretch>
              <a:fillRect/>
            </a:stretch>
          </p:blipFill>
          <p:spPr>
            <a:xfrm>
              <a:off x="0" y="412717"/>
              <a:ext cx="2707290" cy="2287978"/>
            </a:xfrm>
            <a:prstGeom prst="rect">
              <a:avLst/>
            </a:prstGeom>
            <a:ln w="12700" cap="flat">
              <a:noFill/>
              <a:miter lim="400000"/>
            </a:ln>
            <a:effectLst/>
          </p:spPr>
        </p:pic>
        <p:sp>
          <p:nvSpPr>
            <p:cNvPr id="179" name="1"/>
            <p:cNvSpPr txBox="1"/>
            <p:nvPr/>
          </p:nvSpPr>
          <p:spPr>
            <a:xfrm>
              <a:off x="6276809" y="42023"/>
              <a:ext cx="315792"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rPr>
                <a:t>1</a:t>
              </a:r>
            </a:p>
          </p:txBody>
        </p:sp>
        <p:sp>
          <p:nvSpPr>
            <p:cNvPr id="180" name="Arrow 11"/>
            <p:cNvSpPr/>
            <p:nvPr/>
          </p:nvSpPr>
          <p:spPr>
            <a:xfrm>
              <a:off x="6606860" y="0"/>
              <a:ext cx="861065" cy="648304"/>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tx2">
                <a:lumMod val="20000"/>
                <a:lumOff val="80000"/>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grpSp>
      <p:grpSp>
        <p:nvGrpSpPr>
          <p:cNvPr id="187" name="Group"/>
          <p:cNvGrpSpPr/>
          <p:nvPr/>
        </p:nvGrpSpPr>
        <p:grpSpPr>
          <a:xfrm>
            <a:off x="15946569" y="2457629"/>
            <a:ext cx="7163414" cy="3144365"/>
            <a:chOff x="0" y="-79739"/>
            <a:chExt cx="7163413" cy="3144364"/>
          </a:xfrm>
          <a:solidFill>
            <a:srgbClr val="BFE0F5"/>
          </a:solidFill>
        </p:grpSpPr>
        <p:sp>
          <p:nvSpPr>
            <p:cNvPr id="182" name="Arrow 11"/>
            <p:cNvSpPr/>
            <p:nvPr/>
          </p:nvSpPr>
          <p:spPr>
            <a:xfrm rot="10800000">
              <a:off x="0" y="39576"/>
              <a:ext cx="861065" cy="648304"/>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tx2">
                <a:lumMod val="20000"/>
                <a:lumOff val="80000"/>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sp>
          <p:nvSpPr>
            <p:cNvPr id="183" name="Rounded Rectangle"/>
            <p:cNvSpPr/>
            <p:nvPr/>
          </p:nvSpPr>
          <p:spPr>
            <a:xfrm>
              <a:off x="889113" y="-79739"/>
              <a:ext cx="4073186" cy="3144364"/>
            </a:xfrm>
            <a:prstGeom prst="roundRect">
              <a:avLst>
                <a:gd name="adj" fmla="val 6207"/>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pic>
          <p:nvPicPr>
            <p:cNvPr id="185" name="Image" descr="Image"/>
            <p:cNvPicPr>
              <a:picLocks noChangeAspect="1"/>
            </p:cNvPicPr>
            <p:nvPr/>
          </p:nvPicPr>
          <p:blipFill>
            <a:blip r:embed="rId16"/>
            <a:stretch>
              <a:fillRect/>
            </a:stretch>
          </p:blipFill>
          <p:spPr>
            <a:xfrm>
              <a:off x="5406916" y="356761"/>
              <a:ext cx="1756497" cy="2479042"/>
            </a:xfrm>
            <a:prstGeom prst="rect">
              <a:avLst/>
            </a:prstGeom>
            <a:grpFill/>
            <a:ln w="12700" cap="flat">
              <a:noFill/>
              <a:miter lim="400000"/>
            </a:ln>
            <a:effectLst/>
          </p:spPr>
        </p:pic>
        <p:sp>
          <p:nvSpPr>
            <p:cNvPr id="186" name="6"/>
            <p:cNvSpPr txBox="1"/>
            <p:nvPr/>
          </p:nvSpPr>
          <p:spPr>
            <a:xfrm>
              <a:off x="987441" y="18803"/>
              <a:ext cx="652949" cy="564257"/>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rPr>
                <a:t>6</a:t>
              </a:r>
            </a:p>
          </p:txBody>
        </p:sp>
        <p:sp>
          <p:nvSpPr>
            <p:cNvPr id="184" name="TextBox 24"/>
            <p:cNvSpPr txBox="1"/>
            <p:nvPr/>
          </p:nvSpPr>
          <p:spPr>
            <a:xfrm>
              <a:off x="1448730" y="235096"/>
              <a:ext cx="3214222" cy="2600707"/>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p>
              <a:pPr algn="l"/>
              <a:r>
                <a:rPr lang="hi-IN" sz="2500" b="0" dirty="0"/>
                <a:t>वैयक्तिक सुरक्षा</a:t>
              </a:r>
              <a:endParaRPr lang="en-IN" sz="2500" b="0" dirty="0"/>
            </a:p>
            <a:p>
              <a:pPr algn="l"/>
              <a:r>
                <a:rPr lang="hi-IN" sz="1900" b="0" dirty="0"/>
                <a:t>फ्रंटलाईन कर्मचारी प्रत्यक्ष वा अप्रत्यक्षरित्या प्रभावित झालेल्या समाजातील हजारो व्यक्तींपर्यंत संदेश पोहोचवण्याचे काम करतील. तथापि, कर्मचाऱ्यांनी देखील वैयक्तिक सुरक्षिततेचे पालन करणे गरजेचे आहे.</a:t>
              </a:r>
              <a:endParaRPr lang="en-IN" sz="1900" b="0" dirty="0"/>
            </a:p>
          </p:txBody>
        </p:sp>
      </p:grpSp>
      <p:grpSp>
        <p:nvGrpSpPr>
          <p:cNvPr id="190" name="Group"/>
          <p:cNvGrpSpPr/>
          <p:nvPr/>
        </p:nvGrpSpPr>
        <p:grpSpPr>
          <a:xfrm>
            <a:off x="23097931" y="13055998"/>
            <a:ext cx="2098870" cy="1540535"/>
            <a:chOff x="0" y="2516"/>
            <a:chExt cx="2098868" cy="1540533"/>
          </a:xfrm>
        </p:grpSpPr>
        <p:sp>
          <p:nvSpPr>
            <p:cNvPr id="188" name="02"/>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rPr>
                <a:t>02</a:t>
              </a:r>
            </a:p>
          </p:txBody>
        </p:sp>
        <p:pic>
          <p:nvPicPr>
            <p:cNvPr id="189" name="Image" descr="Image"/>
            <p:cNvPicPr>
              <a:picLocks noChangeAspect="1"/>
            </p:cNvPicPr>
            <p:nvPr/>
          </p:nvPicPr>
          <p:blipFill>
            <a:blip r:embed="rId8"/>
            <a:srcRect/>
            <a:stretch>
              <a:fillRect/>
            </a:stretch>
          </p:blipFill>
          <p:spPr>
            <a:xfrm>
              <a:off x="0" y="2516"/>
              <a:ext cx="554528" cy="541069"/>
            </a:xfrm>
            <a:prstGeom prst="rect">
              <a:avLst/>
            </a:prstGeom>
            <a:ln w="12700" cap="flat">
              <a:noFill/>
              <a:miter lim="400000"/>
            </a:ln>
            <a:effectLst/>
          </p:spPr>
        </p:pic>
      </p:grpSp>
    </p:spTree>
    <p:extLst>
      <p:ext uri="{BB962C8B-B14F-4D97-AF65-F5344CB8AC3E}">
        <p14:creationId xmlns:p14="http://schemas.microsoft.com/office/powerpoint/2010/main" val="40359018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9" name="Group"/>
          <p:cNvGrpSpPr/>
          <p:nvPr/>
        </p:nvGrpSpPr>
        <p:grpSpPr>
          <a:xfrm>
            <a:off x="300010" y="12315300"/>
            <a:ext cx="4601210" cy="995767"/>
            <a:chOff x="0" y="0"/>
            <a:chExt cx="4601208" cy="995765"/>
          </a:xfrm>
        </p:grpSpPr>
        <p:pic>
          <p:nvPicPr>
            <p:cNvPr id="624"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625"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626"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627"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628"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632" name="Group"/>
          <p:cNvGrpSpPr/>
          <p:nvPr/>
        </p:nvGrpSpPr>
        <p:grpSpPr>
          <a:xfrm>
            <a:off x="23097931" y="13055998"/>
            <a:ext cx="2098870" cy="1540535"/>
            <a:chOff x="0" y="2516"/>
            <a:chExt cx="2098868" cy="1540533"/>
          </a:xfrm>
        </p:grpSpPr>
        <p:sp>
          <p:nvSpPr>
            <p:cNvPr id="630" name="19"/>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20</a:t>
              </a:r>
              <a:endParaRPr dirty="0">
                <a:latin typeface="Arial" panose="020B0604020202020204" pitchFamily="34" charset="0"/>
                <a:cs typeface="Arial" panose="020B0604020202020204" pitchFamily="34" charset="0"/>
              </a:endParaRPr>
            </a:p>
          </p:txBody>
        </p:sp>
        <p:pic>
          <p:nvPicPr>
            <p:cNvPr id="631"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633" name="Rounded Rectangle"/>
          <p:cNvSpPr/>
          <p:nvPr/>
        </p:nvSpPr>
        <p:spPr>
          <a:xfrm>
            <a:off x="2959918" y="505605"/>
            <a:ext cx="18431689" cy="1021624"/>
          </a:xfrm>
          <a:prstGeom prst="roundRect">
            <a:avLst>
              <a:gd name="adj" fmla="val 1864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634" name="Response and containment– Create a Supportive environment"/>
          <p:cNvSpPr txBox="1"/>
          <p:nvPr/>
        </p:nvSpPr>
        <p:spPr>
          <a:xfrm>
            <a:off x="3210732" y="542382"/>
            <a:ext cx="18180875"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sz="3200" cap="all" spc="96">
                <a:solidFill>
                  <a:srgbClr val="002135"/>
                </a:solidFill>
              </a:defRPr>
            </a:lvl1pPr>
          </a:lstStyle>
          <a:p>
            <a:r>
              <a:rPr lang="en-IN" sz="6000" b="0" dirty="0" err="1"/>
              <a:t>उपाययोजना</a:t>
            </a:r>
            <a:r>
              <a:rPr lang="en-IN" sz="6000" b="0" dirty="0"/>
              <a:t> </a:t>
            </a:r>
            <a:r>
              <a:rPr lang="en-IN" sz="6000" b="0" dirty="0" err="1"/>
              <a:t>आणि</a:t>
            </a:r>
            <a:r>
              <a:rPr lang="en-IN" sz="6000" b="0" dirty="0"/>
              <a:t> </a:t>
            </a:r>
            <a:r>
              <a:rPr lang="en-IN" sz="6000" b="0" dirty="0" err="1"/>
              <a:t>प्रतिबंध</a:t>
            </a:r>
            <a:r>
              <a:rPr lang="en-IN" sz="6000" b="0" dirty="0"/>
              <a:t> – </a:t>
            </a:r>
            <a:r>
              <a:rPr lang="en-IN" sz="6000" b="0" dirty="0" err="1"/>
              <a:t>सहयोगी</a:t>
            </a:r>
            <a:r>
              <a:rPr lang="en-IN" sz="6000" b="0" dirty="0"/>
              <a:t> </a:t>
            </a:r>
            <a:r>
              <a:rPr lang="en-IN" sz="6000" b="0" dirty="0" err="1"/>
              <a:t>वातावरणाची</a:t>
            </a:r>
            <a:r>
              <a:rPr lang="en-IN" sz="6000" b="0" dirty="0"/>
              <a:t> </a:t>
            </a:r>
            <a:r>
              <a:rPr lang="en-IN" sz="6000" b="0" dirty="0" err="1"/>
              <a:t>निर्मिती</a:t>
            </a:r>
            <a:endParaRPr lang="en-IN" sz="6000" b="0" dirty="0"/>
          </a:p>
        </p:txBody>
      </p:sp>
      <p:grpSp>
        <p:nvGrpSpPr>
          <p:cNvPr id="6" name="Group 5">
            <a:extLst>
              <a:ext uri="{FF2B5EF4-FFF2-40B4-BE49-F238E27FC236}">
                <a16:creationId xmlns:a16="http://schemas.microsoft.com/office/drawing/2014/main" id="{E3AA3FFF-8233-2D46-A6C6-6C29CB52E5EE}"/>
              </a:ext>
            </a:extLst>
          </p:cNvPr>
          <p:cNvGrpSpPr/>
          <p:nvPr/>
        </p:nvGrpSpPr>
        <p:grpSpPr>
          <a:xfrm>
            <a:off x="772819" y="2078340"/>
            <a:ext cx="5578993" cy="9829563"/>
            <a:chOff x="772819" y="1722740"/>
            <a:chExt cx="5578993" cy="10324600"/>
          </a:xfrm>
        </p:grpSpPr>
        <p:sp>
          <p:nvSpPr>
            <p:cNvPr id="635" name="Rounded Rectangle"/>
            <p:cNvSpPr/>
            <p:nvPr/>
          </p:nvSpPr>
          <p:spPr>
            <a:xfrm>
              <a:off x="772820" y="1722740"/>
              <a:ext cx="5578992" cy="10324600"/>
            </a:xfrm>
            <a:prstGeom prst="roundRect">
              <a:avLst>
                <a:gd name="adj" fmla="val 3415"/>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39" name="Talk to and…"/>
            <p:cNvSpPr txBox="1"/>
            <p:nvPr/>
          </p:nvSpPr>
          <p:spPr>
            <a:xfrm>
              <a:off x="772819" y="2185905"/>
              <a:ext cx="5578991" cy="14875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rPr lang="en-IN" b="0" dirty="0" err="1"/>
                <a:t>समाजातील</a:t>
              </a:r>
              <a:r>
                <a:rPr lang="en-IN" b="0" dirty="0"/>
                <a:t> </a:t>
              </a:r>
              <a:r>
                <a:rPr lang="en-IN" b="0" dirty="0" err="1"/>
                <a:t>प्रभावी</a:t>
              </a:r>
              <a:r>
                <a:rPr lang="en-IN" b="0" dirty="0"/>
                <a:t> </a:t>
              </a:r>
              <a:r>
                <a:rPr lang="en-IN" b="0" dirty="0" err="1"/>
                <a:t>व्यक्तींशी</a:t>
              </a:r>
              <a:r>
                <a:rPr lang="en-IN" b="0" dirty="0"/>
                <a:t> </a:t>
              </a:r>
              <a:r>
                <a:rPr lang="en-IN" b="0" dirty="0" err="1"/>
                <a:t>बोला</a:t>
              </a:r>
              <a:r>
                <a:rPr lang="en-IN" b="0" dirty="0"/>
                <a:t> </a:t>
              </a:r>
              <a:r>
                <a:rPr lang="en-IN" b="0" dirty="0" err="1"/>
                <a:t>आणि</a:t>
              </a:r>
              <a:r>
                <a:rPr lang="en-IN" b="0" dirty="0"/>
                <a:t> </a:t>
              </a:r>
              <a:r>
                <a:rPr lang="en-IN" b="0" dirty="0" err="1"/>
                <a:t>त्यांना</a:t>
              </a:r>
              <a:r>
                <a:rPr lang="en-IN" b="0" dirty="0"/>
                <a:t> </a:t>
              </a:r>
              <a:r>
                <a:rPr lang="en-IN" b="0" dirty="0" err="1"/>
                <a:t>सामील</a:t>
              </a:r>
              <a:r>
                <a:rPr lang="en-IN" b="0" dirty="0"/>
                <a:t> </a:t>
              </a:r>
              <a:r>
                <a:rPr lang="en-IN" b="0" dirty="0" err="1"/>
                <a:t>करून</a:t>
              </a:r>
              <a:r>
                <a:rPr lang="en-IN" b="0" dirty="0"/>
                <a:t> </a:t>
              </a:r>
              <a:r>
                <a:rPr lang="en-IN" b="0" dirty="0" err="1"/>
                <a:t>घ्या</a:t>
              </a:r>
              <a:endParaRPr lang="en-IN" b="0" dirty="0"/>
            </a:p>
            <a:p>
              <a:r>
                <a:rPr lang="en-IN" b="0" dirty="0" err="1"/>
                <a:t>भेदभावाला</a:t>
              </a:r>
              <a:r>
                <a:rPr lang="en-IN" b="0" dirty="0"/>
                <a:t> </a:t>
              </a:r>
              <a:r>
                <a:rPr lang="en-IN" b="0" dirty="0" err="1"/>
                <a:t>विरोध</a:t>
              </a:r>
              <a:r>
                <a:rPr lang="en-IN" b="0" dirty="0"/>
                <a:t> </a:t>
              </a:r>
              <a:r>
                <a:rPr lang="en-IN" b="0" dirty="0" err="1"/>
                <a:t>करा</a:t>
              </a:r>
              <a:r>
                <a:rPr lang="en-IN" b="0" dirty="0"/>
                <a:t> </a:t>
              </a:r>
            </a:p>
          </p:txBody>
        </p:sp>
      </p:grpSp>
      <p:sp>
        <p:nvSpPr>
          <p:cNvPr id="643" name="Make a list of local influencers (Gram Pradhan, Religious Leaders, Teachers, any other)…"/>
          <p:cNvSpPr txBox="1"/>
          <p:nvPr/>
        </p:nvSpPr>
        <p:spPr>
          <a:xfrm>
            <a:off x="1199814" y="4811734"/>
            <a:ext cx="4915267" cy="55861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9" tIns="22859" rIns="22859" bIns="22859" anchor="ctr">
            <a:spAutoFit/>
          </a:bodyPr>
          <a:lstStyle/>
          <a:p>
            <a:pPr marL="457200" lvl="0" indent="-457200" algn="l">
              <a:buFont typeface="Arial" panose="020B0604020202020204" pitchFamily="34" charset="0"/>
              <a:buChar char="•"/>
            </a:pPr>
            <a:r>
              <a:rPr lang="en-IN" b="0" dirty="0" err="1"/>
              <a:t>स्थानिक</a:t>
            </a:r>
            <a:r>
              <a:rPr lang="en-IN" b="0" dirty="0"/>
              <a:t> </a:t>
            </a:r>
            <a:r>
              <a:rPr lang="en-IN" b="0" dirty="0" err="1"/>
              <a:t>प्रभावी</a:t>
            </a:r>
            <a:r>
              <a:rPr lang="en-IN" b="0" dirty="0"/>
              <a:t> </a:t>
            </a:r>
            <a:r>
              <a:rPr lang="en-IN" b="0" dirty="0" err="1"/>
              <a:t>व्यक्तींची</a:t>
            </a:r>
            <a:r>
              <a:rPr lang="en-IN" b="0" dirty="0"/>
              <a:t> </a:t>
            </a:r>
            <a:r>
              <a:rPr lang="en-IN" b="0" dirty="0" err="1"/>
              <a:t>यादी</a:t>
            </a:r>
            <a:r>
              <a:rPr lang="en-IN" b="0" dirty="0"/>
              <a:t> </a:t>
            </a:r>
            <a:r>
              <a:rPr lang="en-IN" b="0" dirty="0" err="1"/>
              <a:t>करा</a:t>
            </a:r>
            <a:r>
              <a:rPr lang="en-IN" b="0" dirty="0"/>
              <a:t> </a:t>
            </a:r>
            <a:r>
              <a:rPr lang="en-US" b="0" dirty="0"/>
              <a:t>(</a:t>
            </a:r>
            <a:r>
              <a:rPr lang="en-IN" b="0" dirty="0" err="1"/>
              <a:t>सरपंच</a:t>
            </a:r>
            <a:r>
              <a:rPr lang="en-IN" b="0" dirty="0"/>
              <a:t>, </a:t>
            </a:r>
            <a:r>
              <a:rPr lang="en-IN" b="0" dirty="0" err="1"/>
              <a:t>धार्मिक</a:t>
            </a:r>
            <a:r>
              <a:rPr lang="en-IN" b="0" dirty="0"/>
              <a:t> </a:t>
            </a:r>
            <a:r>
              <a:rPr lang="en-IN" b="0" dirty="0" err="1"/>
              <a:t>गुरू</a:t>
            </a:r>
            <a:r>
              <a:rPr lang="en-IN" b="0" dirty="0"/>
              <a:t>, </a:t>
            </a:r>
            <a:r>
              <a:rPr lang="en-IN" b="0" dirty="0" err="1"/>
              <a:t>शिक्षक</a:t>
            </a:r>
            <a:r>
              <a:rPr lang="en-IN" b="0" dirty="0"/>
              <a:t>, </a:t>
            </a:r>
            <a:r>
              <a:rPr lang="en-IN" b="0" dirty="0" err="1"/>
              <a:t>अन्य</a:t>
            </a:r>
            <a:r>
              <a:rPr lang="en-US" b="0" dirty="0"/>
              <a:t>) </a:t>
            </a:r>
            <a:endParaRPr lang="en-IN" b="0" dirty="0"/>
          </a:p>
          <a:p>
            <a:pPr marL="457200" lvl="0" indent="-457200" algn="l">
              <a:buFont typeface="Arial" panose="020B0604020202020204" pitchFamily="34" charset="0"/>
              <a:buChar char="•"/>
            </a:pPr>
            <a:r>
              <a:rPr lang="en-IN" b="0" dirty="0" err="1"/>
              <a:t>परिस्थितीची</a:t>
            </a:r>
            <a:r>
              <a:rPr lang="en-IN" b="0" dirty="0"/>
              <a:t> </a:t>
            </a:r>
            <a:r>
              <a:rPr lang="en-IN" b="0" dirty="0" err="1"/>
              <a:t>कल्पना</a:t>
            </a:r>
            <a:r>
              <a:rPr lang="en-IN" b="0" dirty="0"/>
              <a:t> </a:t>
            </a:r>
            <a:r>
              <a:rPr lang="en-IN" b="0" dirty="0" err="1"/>
              <a:t>द्या</a:t>
            </a:r>
            <a:r>
              <a:rPr lang="en-IN" b="0" dirty="0"/>
              <a:t> </a:t>
            </a:r>
            <a:r>
              <a:rPr lang="en-IN" b="0" dirty="0" err="1"/>
              <a:t>व</a:t>
            </a:r>
            <a:r>
              <a:rPr lang="en-IN" b="0" dirty="0"/>
              <a:t> </a:t>
            </a:r>
            <a:r>
              <a:rPr lang="en-IN" b="0" dirty="0" err="1"/>
              <a:t>त्यावर</a:t>
            </a:r>
            <a:r>
              <a:rPr lang="en-IN" b="0" dirty="0"/>
              <a:t> </a:t>
            </a:r>
            <a:r>
              <a:rPr lang="en-IN" b="0" dirty="0" err="1"/>
              <a:t>चर्चा</a:t>
            </a:r>
            <a:r>
              <a:rPr lang="en-IN" b="0" dirty="0"/>
              <a:t> </a:t>
            </a:r>
            <a:r>
              <a:rPr lang="en-IN" b="0" dirty="0" err="1"/>
              <a:t>करा</a:t>
            </a:r>
            <a:r>
              <a:rPr lang="en-IN" b="0" dirty="0"/>
              <a:t> </a:t>
            </a:r>
            <a:r>
              <a:rPr lang="en-IN" b="0" dirty="0" err="1"/>
              <a:t>तसेच</a:t>
            </a:r>
            <a:r>
              <a:rPr lang="en-IN" b="0" dirty="0"/>
              <a:t> </a:t>
            </a:r>
            <a:r>
              <a:rPr lang="en-IN" b="0" dirty="0" err="1"/>
              <a:t>पालन</a:t>
            </a:r>
            <a:r>
              <a:rPr lang="en-IN" b="0" dirty="0"/>
              <a:t> </a:t>
            </a:r>
            <a:r>
              <a:rPr lang="en-IN" b="0" dirty="0" err="1"/>
              <a:t>करावयाचे</a:t>
            </a:r>
            <a:r>
              <a:rPr lang="en-IN" b="0" dirty="0"/>
              <a:t> </a:t>
            </a:r>
            <a:r>
              <a:rPr lang="en-IN" b="0" dirty="0" err="1"/>
              <a:t>नियम</a:t>
            </a:r>
            <a:r>
              <a:rPr lang="en-IN" b="0" dirty="0"/>
              <a:t>/</a:t>
            </a:r>
            <a:r>
              <a:rPr lang="en-IN" b="0" dirty="0" err="1"/>
              <a:t>आदेश</a:t>
            </a:r>
            <a:r>
              <a:rPr lang="en-IN" b="0" dirty="0"/>
              <a:t>/</a:t>
            </a:r>
            <a:r>
              <a:rPr lang="en-IN" b="0" dirty="0" err="1"/>
              <a:t>सूचनांची</a:t>
            </a:r>
            <a:r>
              <a:rPr lang="en-IN" b="0" dirty="0"/>
              <a:t> </a:t>
            </a:r>
            <a:r>
              <a:rPr lang="en-IN" b="0" dirty="0" err="1"/>
              <a:t>माहिती</a:t>
            </a:r>
            <a:r>
              <a:rPr lang="en-IN" b="0" dirty="0"/>
              <a:t> </a:t>
            </a:r>
            <a:r>
              <a:rPr lang="en-IN" b="0" dirty="0" err="1"/>
              <a:t>द्या</a:t>
            </a:r>
            <a:r>
              <a:rPr lang="en-IN" b="0" dirty="0"/>
              <a:t> </a:t>
            </a:r>
            <a:r>
              <a:rPr lang="en-IN" b="0" dirty="0" err="1"/>
              <a:t>आणि</a:t>
            </a:r>
            <a:r>
              <a:rPr lang="en-IN" b="0" dirty="0"/>
              <a:t> </a:t>
            </a:r>
            <a:r>
              <a:rPr lang="en-IN" b="0" dirty="0" err="1"/>
              <a:t>महत्त्वाचे</a:t>
            </a:r>
            <a:r>
              <a:rPr lang="en-IN" b="0" dirty="0"/>
              <a:t> </a:t>
            </a:r>
            <a:r>
              <a:rPr lang="en-IN" b="0" dirty="0" err="1"/>
              <a:t>संदेश</a:t>
            </a:r>
            <a:r>
              <a:rPr lang="en-IN" b="0" dirty="0"/>
              <a:t> </a:t>
            </a:r>
            <a:r>
              <a:rPr lang="en-IN" b="0" dirty="0" err="1"/>
              <a:t>देण्यासाठी</a:t>
            </a:r>
            <a:r>
              <a:rPr lang="en-IN" b="0" dirty="0"/>
              <a:t> </a:t>
            </a:r>
            <a:r>
              <a:rPr lang="en-IN" b="0" dirty="0" err="1"/>
              <a:t>प्रभावी</a:t>
            </a:r>
            <a:r>
              <a:rPr lang="en-IN" b="0" dirty="0"/>
              <a:t> </a:t>
            </a:r>
            <a:r>
              <a:rPr lang="en-IN" b="0" dirty="0" err="1"/>
              <a:t>व्यक्तींची</a:t>
            </a:r>
            <a:r>
              <a:rPr lang="en-IN" b="0" dirty="0"/>
              <a:t> </a:t>
            </a:r>
            <a:r>
              <a:rPr lang="en-IN" b="0" dirty="0" err="1"/>
              <a:t>मदत</a:t>
            </a:r>
            <a:r>
              <a:rPr lang="en-IN" b="0" dirty="0"/>
              <a:t> </a:t>
            </a:r>
            <a:r>
              <a:rPr lang="en-IN" b="0" dirty="0" err="1"/>
              <a:t>घ्या</a:t>
            </a:r>
            <a:r>
              <a:rPr lang="en-IN" b="0" dirty="0"/>
              <a:t>.</a:t>
            </a:r>
          </a:p>
          <a:p>
            <a:pPr marL="457200" lvl="0" indent="-457200" algn="l">
              <a:buFont typeface="Arial" panose="020B0604020202020204" pitchFamily="34" charset="0"/>
              <a:buChar char="•"/>
            </a:pPr>
            <a:r>
              <a:rPr lang="en-IN" b="0" dirty="0" err="1"/>
              <a:t>सामाजिक</a:t>
            </a:r>
            <a:r>
              <a:rPr lang="en-IN" b="0" dirty="0"/>
              <a:t> </a:t>
            </a:r>
            <a:r>
              <a:rPr lang="en-IN" b="0" dirty="0" err="1"/>
              <a:t>संघटनाना</a:t>
            </a:r>
            <a:r>
              <a:rPr lang="en-IN" b="0" dirty="0"/>
              <a:t> </a:t>
            </a:r>
            <a:r>
              <a:rPr lang="en-IN" b="0" dirty="0" err="1"/>
              <a:t>जबाबदाऱ्या</a:t>
            </a:r>
            <a:r>
              <a:rPr lang="en-IN" b="0" dirty="0"/>
              <a:t> </a:t>
            </a:r>
            <a:r>
              <a:rPr lang="en-IN" b="0" dirty="0" err="1"/>
              <a:t>नेमून</a:t>
            </a:r>
            <a:r>
              <a:rPr lang="en-IN" b="0" dirty="0"/>
              <a:t> </a:t>
            </a:r>
            <a:r>
              <a:rPr lang="en-IN" b="0" dirty="0" err="1"/>
              <a:t>द्या</a:t>
            </a:r>
            <a:r>
              <a:rPr lang="en-IN" b="0" dirty="0"/>
              <a:t>.</a:t>
            </a:r>
          </a:p>
        </p:txBody>
      </p:sp>
      <p:sp>
        <p:nvSpPr>
          <p:cNvPr id="636" name="Rounded Rectangle"/>
          <p:cNvSpPr/>
          <p:nvPr/>
        </p:nvSpPr>
        <p:spPr>
          <a:xfrm>
            <a:off x="6503837" y="2078340"/>
            <a:ext cx="5578992" cy="9829563"/>
          </a:xfrm>
          <a:prstGeom prst="roundRect">
            <a:avLst>
              <a:gd name="adj" fmla="val 3415"/>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40" name="PLAN COMMUNITY…"/>
          <p:cNvSpPr txBox="1"/>
          <p:nvPr/>
        </p:nvSpPr>
        <p:spPr>
          <a:xfrm>
            <a:off x="6418124" y="2519297"/>
            <a:ext cx="5578993"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rPr lang="en-IN" b="0" dirty="0" err="1"/>
              <a:t>अधिक</a:t>
            </a:r>
            <a:r>
              <a:rPr lang="en-IN" b="0" dirty="0"/>
              <a:t> </a:t>
            </a:r>
            <a:r>
              <a:rPr lang="en-IN" b="0" dirty="0" err="1"/>
              <a:t>जोखीम</a:t>
            </a:r>
            <a:r>
              <a:rPr lang="en-IN" b="0" dirty="0"/>
              <a:t> </a:t>
            </a:r>
            <a:r>
              <a:rPr lang="en-IN" b="0" dirty="0" err="1"/>
              <a:t>असलेल्या</a:t>
            </a:r>
            <a:r>
              <a:rPr lang="en-IN" b="0" dirty="0"/>
              <a:t> </a:t>
            </a:r>
            <a:r>
              <a:rPr lang="en-IN" b="0" dirty="0" err="1"/>
              <a:t>गटांसाठी</a:t>
            </a:r>
            <a:r>
              <a:rPr lang="en-IN" b="0" dirty="0"/>
              <a:t> </a:t>
            </a:r>
            <a:r>
              <a:rPr lang="en-IN" b="0" dirty="0" err="1"/>
              <a:t>सामुदायिक</a:t>
            </a:r>
            <a:r>
              <a:rPr lang="en-IN" b="0" dirty="0"/>
              <a:t> </a:t>
            </a:r>
            <a:r>
              <a:rPr lang="en-IN" b="0" dirty="0" err="1"/>
              <a:t>मदतीचे</a:t>
            </a:r>
            <a:r>
              <a:rPr lang="en-IN" b="0" dirty="0"/>
              <a:t> </a:t>
            </a:r>
            <a:r>
              <a:rPr lang="en-IN" b="0" dirty="0" err="1"/>
              <a:t>नियोजन</a:t>
            </a:r>
            <a:r>
              <a:rPr lang="en-IN" b="0" dirty="0"/>
              <a:t> </a:t>
            </a:r>
            <a:r>
              <a:rPr lang="en-IN" b="0" dirty="0" err="1"/>
              <a:t>करा</a:t>
            </a:r>
            <a:endParaRPr lang="en-IN" b="0" dirty="0"/>
          </a:p>
        </p:txBody>
      </p:sp>
      <p:sp>
        <p:nvSpPr>
          <p:cNvPr id="644" name="Make a list of high risk groups in the village…"/>
          <p:cNvSpPr txBox="1"/>
          <p:nvPr/>
        </p:nvSpPr>
        <p:spPr>
          <a:xfrm>
            <a:off x="6778806" y="3770365"/>
            <a:ext cx="5134411" cy="78944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59" tIns="22859" rIns="22859" bIns="22859" anchor="ctr">
            <a:spAutoFit/>
          </a:bodyPr>
          <a:lstStyle/>
          <a:p>
            <a:pPr marL="457200" lvl="0" indent="-457200" algn="l">
              <a:buFont typeface="Arial" panose="020B0604020202020204" pitchFamily="34" charset="0"/>
              <a:buChar char="•"/>
            </a:pPr>
            <a:r>
              <a:rPr lang="en-IN" b="0" dirty="0" err="1"/>
              <a:t>गावातील</a:t>
            </a:r>
            <a:r>
              <a:rPr lang="en-IN" b="0" dirty="0"/>
              <a:t> </a:t>
            </a:r>
            <a:r>
              <a:rPr lang="en-IN" b="0" dirty="0" err="1"/>
              <a:t>अधिक</a:t>
            </a:r>
            <a:r>
              <a:rPr lang="en-IN" b="0" dirty="0"/>
              <a:t> </a:t>
            </a:r>
            <a:r>
              <a:rPr lang="en-IN" b="0" dirty="0" err="1"/>
              <a:t>जोखीम</a:t>
            </a:r>
            <a:r>
              <a:rPr lang="en-IN" b="0" dirty="0"/>
              <a:t> </a:t>
            </a:r>
            <a:r>
              <a:rPr lang="en-IN" b="0" dirty="0" err="1"/>
              <a:t>असलेल्या</a:t>
            </a:r>
            <a:r>
              <a:rPr lang="en-IN" b="0" dirty="0"/>
              <a:t> </a:t>
            </a:r>
            <a:r>
              <a:rPr lang="en-IN" b="0" dirty="0" err="1"/>
              <a:t>गटांची</a:t>
            </a:r>
            <a:r>
              <a:rPr lang="en-IN" b="0" dirty="0"/>
              <a:t> </a:t>
            </a:r>
            <a:r>
              <a:rPr lang="en-IN" b="0" dirty="0" err="1"/>
              <a:t>यादी</a:t>
            </a:r>
            <a:r>
              <a:rPr lang="en-IN" b="0" dirty="0"/>
              <a:t> </a:t>
            </a:r>
            <a:r>
              <a:rPr lang="en-IN" b="0" dirty="0" err="1"/>
              <a:t>करा</a:t>
            </a:r>
            <a:r>
              <a:rPr lang="en-IN" b="0" dirty="0"/>
              <a:t>.</a:t>
            </a:r>
          </a:p>
          <a:p>
            <a:pPr marL="457200" lvl="0" indent="-457200" algn="l">
              <a:buFont typeface="Arial" panose="020B0604020202020204" pitchFamily="34" charset="0"/>
              <a:buChar char="•"/>
            </a:pPr>
            <a:r>
              <a:rPr lang="en-IN" b="0" dirty="0" err="1"/>
              <a:t>ते</a:t>
            </a:r>
            <a:r>
              <a:rPr lang="en-IN" b="0" dirty="0"/>
              <a:t> </a:t>
            </a:r>
            <a:r>
              <a:rPr lang="en-IN" b="0" dirty="0" err="1"/>
              <a:t>भेटत</a:t>
            </a:r>
            <a:r>
              <a:rPr lang="en-IN" b="0" dirty="0"/>
              <a:t> </a:t>
            </a:r>
            <a:r>
              <a:rPr lang="en-IN" b="0" dirty="0" err="1"/>
              <a:t>किंवा</a:t>
            </a:r>
            <a:r>
              <a:rPr lang="en-IN" b="0" dirty="0"/>
              <a:t> </a:t>
            </a:r>
            <a:r>
              <a:rPr lang="en-IN" b="0" dirty="0" err="1"/>
              <a:t>बोलत</a:t>
            </a:r>
            <a:r>
              <a:rPr lang="en-IN" b="0" dirty="0"/>
              <a:t> </a:t>
            </a:r>
            <a:r>
              <a:rPr lang="en-IN" b="0" dirty="0" err="1"/>
              <a:t>असलेल्या</a:t>
            </a:r>
            <a:r>
              <a:rPr lang="en-IN" b="0" dirty="0"/>
              <a:t> </a:t>
            </a:r>
            <a:r>
              <a:rPr lang="en-IN" b="0" dirty="0" err="1"/>
              <a:t>लोकांची</a:t>
            </a:r>
            <a:r>
              <a:rPr lang="en-IN" b="0" dirty="0"/>
              <a:t> </a:t>
            </a:r>
            <a:r>
              <a:rPr lang="en-IN" b="0" dirty="0" err="1"/>
              <a:t>यादी</a:t>
            </a:r>
            <a:r>
              <a:rPr lang="en-IN" b="0" dirty="0"/>
              <a:t> </a:t>
            </a:r>
            <a:r>
              <a:rPr lang="en-IN" b="0" dirty="0" err="1"/>
              <a:t>करा</a:t>
            </a:r>
            <a:r>
              <a:rPr lang="en-IN" b="0" dirty="0"/>
              <a:t>, </a:t>
            </a:r>
            <a:r>
              <a:rPr lang="en-IN" b="0" dirty="0" err="1"/>
              <a:t>या</a:t>
            </a:r>
            <a:r>
              <a:rPr lang="en-IN" b="0" dirty="0"/>
              <a:t> </a:t>
            </a:r>
            <a:r>
              <a:rPr lang="en-IN" b="0" dirty="0" err="1"/>
              <a:t>लोकांना</a:t>
            </a:r>
            <a:r>
              <a:rPr lang="en-IN" b="0" dirty="0"/>
              <a:t> </a:t>
            </a:r>
            <a:r>
              <a:rPr lang="en-IN" b="0" dirty="0" err="1"/>
              <a:t>प्रतिबंधात्मक</a:t>
            </a:r>
            <a:r>
              <a:rPr lang="en-IN" b="0" dirty="0"/>
              <a:t> </a:t>
            </a:r>
            <a:r>
              <a:rPr lang="en-IN" b="0" dirty="0" err="1"/>
              <a:t>उपाययोजनांची</a:t>
            </a:r>
            <a:r>
              <a:rPr lang="en-IN" b="0" dirty="0"/>
              <a:t> </a:t>
            </a:r>
            <a:r>
              <a:rPr lang="en-IN" b="0" dirty="0" err="1"/>
              <a:t>माहिती</a:t>
            </a:r>
            <a:r>
              <a:rPr lang="en-IN" b="0" dirty="0"/>
              <a:t> </a:t>
            </a:r>
            <a:r>
              <a:rPr lang="en-IN" b="0" dirty="0" err="1"/>
              <a:t>द्या</a:t>
            </a:r>
            <a:r>
              <a:rPr lang="en-IN" b="0" dirty="0"/>
              <a:t> </a:t>
            </a:r>
            <a:r>
              <a:rPr lang="en-IN" b="0" dirty="0" err="1"/>
              <a:t>आणि</a:t>
            </a:r>
            <a:r>
              <a:rPr lang="en-IN" b="0" dirty="0"/>
              <a:t> </a:t>
            </a:r>
            <a:r>
              <a:rPr lang="en-IN" b="0" dirty="0" err="1"/>
              <a:t>ही</a:t>
            </a:r>
            <a:r>
              <a:rPr lang="en-IN" b="0" dirty="0"/>
              <a:t> </a:t>
            </a:r>
            <a:r>
              <a:rPr lang="en-IN" b="0" dirty="0" err="1"/>
              <a:t>माहिती</a:t>
            </a:r>
            <a:r>
              <a:rPr lang="en-IN" b="0" dirty="0"/>
              <a:t> </a:t>
            </a:r>
            <a:r>
              <a:rPr lang="en-IN" b="0" dirty="0" err="1"/>
              <a:t>अधिक</a:t>
            </a:r>
            <a:r>
              <a:rPr lang="en-IN" b="0" dirty="0"/>
              <a:t> </a:t>
            </a:r>
            <a:r>
              <a:rPr lang="en-IN" b="0" dirty="0" err="1"/>
              <a:t>जोखीम</a:t>
            </a:r>
            <a:r>
              <a:rPr lang="en-IN" b="0" dirty="0"/>
              <a:t> </a:t>
            </a:r>
            <a:r>
              <a:rPr lang="en-IN" b="0" dirty="0" err="1"/>
              <a:t>असलेल्या</a:t>
            </a:r>
            <a:r>
              <a:rPr lang="en-IN" b="0" dirty="0"/>
              <a:t> </a:t>
            </a:r>
            <a:r>
              <a:rPr lang="en-IN" b="0" dirty="0" err="1"/>
              <a:t>गटांना</a:t>
            </a:r>
            <a:r>
              <a:rPr lang="en-IN" b="0" dirty="0"/>
              <a:t> </a:t>
            </a:r>
            <a:r>
              <a:rPr lang="en-IN" b="0" dirty="0" err="1"/>
              <a:t>देण्याची</a:t>
            </a:r>
            <a:r>
              <a:rPr lang="en-IN" b="0" dirty="0"/>
              <a:t> </a:t>
            </a:r>
            <a:r>
              <a:rPr lang="en-IN" b="0" dirty="0" err="1"/>
              <a:t>विनंती</a:t>
            </a:r>
            <a:r>
              <a:rPr lang="en-IN" b="0" dirty="0"/>
              <a:t> </a:t>
            </a:r>
            <a:r>
              <a:rPr lang="en-IN" b="0" dirty="0" err="1"/>
              <a:t>करा</a:t>
            </a:r>
            <a:r>
              <a:rPr lang="en-IN" b="0" dirty="0"/>
              <a:t>. </a:t>
            </a:r>
          </a:p>
          <a:p>
            <a:pPr marL="457200" lvl="0" indent="-457200" algn="l">
              <a:buFont typeface="Arial" panose="020B0604020202020204" pitchFamily="34" charset="0"/>
              <a:buChar char="•"/>
            </a:pPr>
            <a:r>
              <a:rPr lang="en-IN" b="0" dirty="0" err="1"/>
              <a:t>वयोवृद्ध</a:t>
            </a:r>
            <a:r>
              <a:rPr lang="en-IN" b="0" dirty="0"/>
              <a:t> </a:t>
            </a:r>
            <a:r>
              <a:rPr lang="en-IN" b="0" dirty="0" err="1"/>
              <a:t>तसेच</a:t>
            </a:r>
            <a:r>
              <a:rPr lang="en-IN" b="0" dirty="0"/>
              <a:t> </a:t>
            </a:r>
            <a:r>
              <a:rPr lang="en-IN" b="0" dirty="0" err="1"/>
              <a:t>उच्च</a:t>
            </a:r>
            <a:r>
              <a:rPr lang="en-IN" b="0" dirty="0"/>
              <a:t> </a:t>
            </a:r>
            <a:r>
              <a:rPr lang="en-IN" b="0" dirty="0" err="1"/>
              <a:t>रक्तदाब</a:t>
            </a:r>
            <a:r>
              <a:rPr lang="en-IN" b="0" dirty="0"/>
              <a:t>, </a:t>
            </a:r>
            <a:r>
              <a:rPr lang="en-IN" b="0" dirty="0" err="1"/>
              <a:t>मधुमेह</a:t>
            </a:r>
            <a:r>
              <a:rPr lang="en-IN" b="0" dirty="0"/>
              <a:t>, </a:t>
            </a:r>
            <a:r>
              <a:rPr lang="en-IN" b="0" dirty="0" err="1"/>
              <a:t>फुप्फुस</a:t>
            </a:r>
            <a:r>
              <a:rPr lang="en-IN" b="0" dirty="0"/>
              <a:t> </a:t>
            </a:r>
            <a:r>
              <a:rPr lang="en-IN" b="0" dirty="0" err="1"/>
              <a:t>किंवा</a:t>
            </a:r>
            <a:r>
              <a:rPr lang="en-IN" b="0" dirty="0"/>
              <a:t> </a:t>
            </a:r>
            <a:r>
              <a:rPr lang="en-IN" b="0" dirty="0" err="1"/>
              <a:t>मूत्रपिंडाचा</a:t>
            </a:r>
            <a:r>
              <a:rPr lang="en-IN" b="0" dirty="0"/>
              <a:t> </a:t>
            </a:r>
            <a:r>
              <a:rPr lang="en-IN" b="0" dirty="0" err="1"/>
              <a:t>विकार</a:t>
            </a:r>
            <a:r>
              <a:rPr lang="en-IN" b="0" dirty="0"/>
              <a:t> </a:t>
            </a:r>
            <a:r>
              <a:rPr lang="en-IN" b="0" dirty="0" err="1"/>
              <a:t>यासारखे</a:t>
            </a:r>
            <a:r>
              <a:rPr lang="en-IN" b="0" dirty="0"/>
              <a:t> </a:t>
            </a:r>
            <a:r>
              <a:rPr lang="en-IN" b="0" dirty="0" err="1"/>
              <a:t>आजार</a:t>
            </a:r>
            <a:r>
              <a:rPr lang="en-IN" b="0" dirty="0"/>
              <a:t> </a:t>
            </a:r>
            <a:r>
              <a:rPr lang="en-IN" b="0" dirty="0" err="1"/>
              <a:t>असलेल्या</a:t>
            </a:r>
            <a:r>
              <a:rPr lang="en-IN" b="0" dirty="0"/>
              <a:t> </a:t>
            </a:r>
            <a:r>
              <a:rPr lang="en-IN" b="0" dirty="0" err="1"/>
              <a:t>व्यक्तींची</a:t>
            </a:r>
            <a:r>
              <a:rPr lang="en-IN" b="0" dirty="0"/>
              <a:t> </a:t>
            </a:r>
            <a:r>
              <a:rPr lang="en-IN" b="0" dirty="0" err="1"/>
              <a:t>काळजी</a:t>
            </a:r>
            <a:r>
              <a:rPr lang="en-IN" b="0" dirty="0"/>
              <a:t> </a:t>
            </a:r>
            <a:r>
              <a:rPr lang="en-IN" b="0" dirty="0" err="1"/>
              <a:t>घ्या</a:t>
            </a:r>
            <a:r>
              <a:rPr lang="en-IN" b="0" dirty="0"/>
              <a:t>.</a:t>
            </a:r>
          </a:p>
          <a:p>
            <a:pPr marL="457200" lvl="0" indent="-457200" algn="l">
              <a:buFont typeface="Arial" panose="020B0604020202020204" pitchFamily="34" charset="0"/>
              <a:buChar char="•"/>
            </a:pPr>
            <a:r>
              <a:rPr lang="en-IN" b="0" dirty="0" err="1"/>
              <a:t>ज्यांच्या</a:t>
            </a:r>
            <a:r>
              <a:rPr lang="en-IN" b="0" dirty="0"/>
              <a:t> </a:t>
            </a:r>
            <a:r>
              <a:rPr lang="en-IN" b="0" dirty="0" err="1"/>
              <a:t>पालकांचे</a:t>
            </a:r>
            <a:r>
              <a:rPr lang="en-IN" b="0" dirty="0"/>
              <a:t> </a:t>
            </a:r>
            <a:r>
              <a:rPr lang="en-IN" b="0" dirty="0" err="1"/>
              <a:t>विलगीकरण</a:t>
            </a:r>
            <a:r>
              <a:rPr lang="en-IN" b="0" dirty="0"/>
              <a:t> </a:t>
            </a:r>
            <a:r>
              <a:rPr lang="en-IN" b="0" dirty="0" err="1"/>
              <a:t>करण्यात</a:t>
            </a:r>
            <a:r>
              <a:rPr lang="en-IN" b="0" dirty="0"/>
              <a:t> </a:t>
            </a:r>
            <a:r>
              <a:rPr lang="en-IN" b="0" dirty="0" err="1"/>
              <a:t>आले</a:t>
            </a:r>
            <a:r>
              <a:rPr lang="en-IN" b="0" dirty="0"/>
              <a:t> </a:t>
            </a:r>
            <a:r>
              <a:rPr lang="en-IN" b="0" dirty="0" err="1"/>
              <a:t>आहे</a:t>
            </a:r>
            <a:r>
              <a:rPr lang="en-IN" b="0" dirty="0"/>
              <a:t> </a:t>
            </a:r>
            <a:r>
              <a:rPr lang="en-IN" b="0" dirty="0" err="1"/>
              <a:t>अशा</a:t>
            </a:r>
            <a:r>
              <a:rPr lang="en-IN" b="0" dirty="0"/>
              <a:t> </a:t>
            </a:r>
            <a:r>
              <a:rPr lang="en-IN" b="0" dirty="0" err="1"/>
              <a:t>मुलांचे</a:t>
            </a:r>
            <a:r>
              <a:rPr lang="en-IN" b="0" dirty="0"/>
              <a:t> </a:t>
            </a:r>
            <a:r>
              <a:rPr lang="en-IN" b="0" dirty="0" err="1"/>
              <a:t>शिक्षण</a:t>
            </a:r>
            <a:r>
              <a:rPr lang="en-IN" b="0" dirty="0"/>
              <a:t> </a:t>
            </a:r>
            <a:r>
              <a:rPr lang="en-IN" b="0" dirty="0" err="1"/>
              <a:t>व</a:t>
            </a:r>
            <a:r>
              <a:rPr lang="en-IN" b="0" dirty="0"/>
              <a:t>/</a:t>
            </a:r>
            <a:r>
              <a:rPr lang="en-IN" b="0" dirty="0" err="1"/>
              <a:t>वा</a:t>
            </a:r>
            <a:r>
              <a:rPr lang="en-IN" b="0" dirty="0"/>
              <a:t> </a:t>
            </a:r>
            <a:r>
              <a:rPr lang="en-IN" b="0" dirty="0" err="1"/>
              <a:t>संगोपन</a:t>
            </a:r>
            <a:r>
              <a:rPr lang="en-IN" b="0" dirty="0"/>
              <a:t> </a:t>
            </a:r>
            <a:r>
              <a:rPr lang="en-IN" b="0" dirty="0" err="1"/>
              <a:t>याकडे</a:t>
            </a:r>
            <a:r>
              <a:rPr lang="en-IN" b="0" dirty="0"/>
              <a:t> </a:t>
            </a:r>
            <a:r>
              <a:rPr lang="en-IN" b="0" dirty="0" err="1"/>
              <a:t>लक्ष</a:t>
            </a:r>
            <a:r>
              <a:rPr lang="en-IN" b="0" dirty="0"/>
              <a:t> </a:t>
            </a:r>
            <a:r>
              <a:rPr lang="en-IN" b="0" dirty="0" err="1"/>
              <a:t>द्या</a:t>
            </a:r>
            <a:r>
              <a:rPr lang="en-IN" b="0" dirty="0"/>
              <a:t>.</a:t>
            </a:r>
          </a:p>
        </p:txBody>
      </p:sp>
      <p:sp>
        <p:nvSpPr>
          <p:cNvPr id="637" name="Rounded Rectangle"/>
          <p:cNvSpPr/>
          <p:nvPr/>
        </p:nvSpPr>
        <p:spPr>
          <a:xfrm>
            <a:off x="12234856" y="2094531"/>
            <a:ext cx="5645307" cy="9798733"/>
          </a:xfrm>
          <a:prstGeom prst="roundRect">
            <a:avLst>
              <a:gd name="adj" fmla="val 3374"/>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42" name="COORDINATE  WITH…"/>
          <p:cNvSpPr txBox="1"/>
          <p:nvPr/>
        </p:nvSpPr>
        <p:spPr>
          <a:xfrm>
            <a:off x="12301170" y="2596968"/>
            <a:ext cx="5578992"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rPr lang="en-IN" b="0" dirty="0" err="1"/>
              <a:t>मदतीसाठी</a:t>
            </a:r>
            <a:r>
              <a:rPr lang="en-IN" b="0" dirty="0"/>
              <a:t> </a:t>
            </a:r>
            <a:r>
              <a:rPr lang="en-IN" b="0" dirty="0" err="1"/>
              <a:t>अस्तित्वात</a:t>
            </a:r>
            <a:r>
              <a:rPr lang="en-IN" b="0" dirty="0"/>
              <a:t> </a:t>
            </a:r>
            <a:r>
              <a:rPr lang="en-IN" b="0" dirty="0" err="1"/>
              <a:t>असलेल्या</a:t>
            </a:r>
            <a:r>
              <a:rPr lang="en-IN" b="0" dirty="0"/>
              <a:t> </a:t>
            </a:r>
            <a:r>
              <a:rPr lang="en-IN" b="0" dirty="0" err="1"/>
              <a:t>सामाजिक</a:t>
            </a:r>
            <a:r>
              <a:rPr lang="en-IN" b="0" dirty="0"/>
              <a:t> </a:t>
            </a:r>
            <a:r>
              <a:rPr lang="en-IN" b="0" dirty="0" err="1"/>
              <a:t>संघटनांशी</a:t>
            </a:r>
            <a:r>
              <a:rPr lang="en-IN" b="0" dirty="0"/>
              <a:t> </a:t>
            </a:r>
            <a:r>
              <a:rPr lang="en-IN" b="0" dirty="0" err="1"/>
              <a:t>समन्वय</a:t>
            </a:r>
            <a:r>
              <a:rPr lang="en-IN" b="0" dirty="0"/>
              <a:t> </a:t>
            </a:r>
            <a:r>
              <a:rPr lang="en-IN" b="0" dirty="0" err="1"/>
              <a:t>साधा</a:t>
            </a:r>
            <a:endParaRPr lang="en-IN" b="0" dirty="0"/>
          </a:p>
        </p:txBody>
      </p:sp>
      <p:sp>
        <p:nvSpPr>
          <p:cNvPr id="645" name="Coordinate with the existing groups like SHGs, Youth networks, VHSNC etc on the roles assigned  for emergency planning, distribution  of services like food/grocery delivery for quarantined households, midday meals medicine etc.…"/>
          <p:cNvSpPr txBox="1"/>
          <p:nvPr/>
        </p:nvSpPr>
        <p:spPr>
          <a:xfrm>
            <a:off x="12272187" y="3890968"/>
            <a:ext cx="5578992" cy="74276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457200" lvl="0" indent="-457200" algn="l">
              <a:buFont typeface="Arial" panose="020B0604020202020204" pitchFamily="34" charset="0"/>
              <a:buChar char="•"/>
            </a:pPr>
            <a:r>
              <a:rPr lang="en-IN" sz="2800" b="0" dirty="0" err="1"/>
              <a:t>बचतगट</a:t>
            </a:r>
            <a:r>
              <a:rPr lang="en-IN" sz="2800" b="0" dirty="0"/>
              <a:t>, </a:t>
            </a:r>
            <a:r>
              <a:rPr lang="en-IN" sz="2800" b="0" dirty="0" err="1"/>
              <a:t>तरुणांची</a:t>
            </a:r>
            <a:r>
              <a:rPr lang="en-IN" sz="2800" b="0" dirty="0"/>
              <a:t> </a:t>
            </a:r>
            <a:r>
              <a:rPr lang="en-IN" sz="2800" b="0" dirty="0" err="1"/>
              <a:t>मंडळे</a:t>
            </a:r>
            <a:r>
              <a:rPr lang="en-IN" sz="2800" b="0" dirty="0"/>
              <a:t>, </a:t>
            </a:r>
            <a:r>
              <a:rPr lang="en-IN" sz="2800" b="0" dirty="0" err="1"/>
              <a:t>ग्राम</a:t>
            </a:r>
            <a:r>
              <a:rPr lang="en-IN" sz="2800" b="0" dirty="0"/>
              <a:t> </a:t>
            </a:r>
            <a:r>
              <a:rPr lang="en-IN" sz="2800" b="0" dirty="0" err="1"/>
              <a:t>आरोग्य</a:t>
            </a:r>
            <a:r>
              <a:rPr lang="en-IN" sz="2800" b="0" dirty="0"/>
              <a:t> </a:t>
            </a:r>
            <a:r>
              <a:rPr lang="en-IN" sz="2800" b="0" dirty="0" err="1"/>
              <a:t>स्वच्छता</a:t>
            </a:r>
            <a:r>
              <a:rPr lang="en-IN" sz="2800" b="0" dirty="0"/>
              <a:t> </a:t>
            </a:r>
            <a:r>
              <a:rPr lang="en-IN" sz="2800" b="0" dirty="0" err="1"/>
              <a:t>पोषण</a:t>
            </a:r>
            <a:r>
              <a:rPr lang="en-IN" sz="2800" b="0" dirty="0"/>
              <a:t> </a:t>
            </a:r>
            <a:r>
              <a:rPr lang="en-IN" sz="2800" b="0" dirty="0" err="1"/>
              <a:t>दिन</a:t>
            </a:r>
            <a:r>
              <a:rPr lang="en-IN" sz="2800" b="0" dirty="0"/>
              <a:t>, </a:t>
            </a:r>
            <a:r>
              <a:rPr lang="en-IN" sz="2800" b="0" dirty="0" err="1"/>
              <a:t>इत्यादी</a:t>
            </a:r>
            <a:r>
              <a:rPr lang="en-IN" sz="2800" b="0" dirty="0"/>
              <a:t> </a:t>
            </a:r>
            <a:r>
              <a:rPr lang="en-IN" sz="2800" b="0" dirty="0" err="1"/>
              <a:t>अस्तित्वात</a:t>
            </a:r>
            <a:r>
              <a:rPr lang="en-IN" sz="2800" b="0" dirty="0"/>
              <a:t> </a:t>
            </a:r>
            <a:r>
              <a:rPr lang="en-IN" sz="2800" b="0" dirty="0" err="1"/>
              <a:t>असलेल्या</a:t>
            </a:r>
            <a:r>
              <a:rPr lang="en-IN" sz="2800" b="0" dirty="0"/>
              <a:t> </a:t>
            </a:r>
            <a:r>
              <a:rPr lang="en-IN" sz="2800" b="0" dirty="0" err="1"/>
              <a:t>गटांशी</a:t>
            </a:r>
            <a:r>
              <a:rPr lang="en-IN" sz="2800" b="0" dirty="0"/>
              <a:t> </a:t>
            </a:r>
            <a:r>
              <a:rPr lang="en-IN" sz="2800" b="0" dirty="0" err="1"/>
              <a:t>समन्वय</a:t>
            </a:r>
            <a:r>
              <a:rPr lang="en-IN" sz="2800" b="0" dirty="0"/>
              <a:t> </a:t>
            </a:r>
            <a:r>
              <a:rPr lang="en-IN" sz="2800" b="0" dirty="0" err="1"/>
              <a:t>साधा</a:t>
            </a:r>
            <a:r>
              <a:rPr lang="en-IN" sz="2800" b="0" dirty="0"/>
              <a:t> </a:t>
            </a:r>
            <a:r>
              <a:rPr lang="en-IN" sz="2800" b="0" dirty="0" err="1"/>
              <a:t>आणि</a:t>
            </a:r>
            <a:r>
              <a:rPr lang="en-IN" sz="2800" b="0" dirty="0"/>
              <a:t> </a:t>
            </a:r>
            <a:r>
              <a:rPr lang="en-IN" sz="2800" b="0" dirty="0" err="1"/>
              <a:t>आपत्कालीन</a:t>
            </a:r>
            <a:r>
              <a:rPr lang="en-IN" sz="2800" b="0" dirty="0"/>
              <a:t> </a:t>
            </a:r>
            <a:r>
              <a:rPr lang="en-IN" sz="2800" b="0" dirty="0" err="1"/>
              <a:t>नियोजन</a:t>
            </a:r>
            <a:r>
              <a:rPr lang="en-IN" sz="2800" b="0" dirty="0"/>
              <a:t>, </a:t>
            </a:r>
            <a:r>
              <a:rPr lang="en-IN" sz="2800" b="0" dirty="0" err="1"/>
              <a:t>विलगीकरण</a:t>
            </a:r>
            <a:r>
              <a:rPr lang="en-IN" sz="2800" b="0" dirty="0"/>
              <a:t> </a:t>
            </a:r>
            <a:r>
              <a:rPr lang="en-IN" sz="2800" b="0" dirty="0" err="1"/>
              <a:t>केलेल्या</a:t>
            </a:r>
            <a:r>
              <a:rPr lang="en-IN" sz="2800" b="0" dirty="0"/>
              <a:t> </a:t>
            </a:r>
            <a:r>
              <a:rPr lang="en-IN" sz="2800" b="0" dirty="0" err="1"/>
              <a:t>कुटुंबांना</a:t>
            </a:r>
            <a:r>
              <a:rPr lang="en-IN" sz="2800" b="0" dirty="0"/>
              <a:t> </a:t>
            </a:r>
            <a:r>
              <a:rPr lang="en-IN" sz="2800" b="0" dirty="0" err="1"/>
              <a:t>अन्नपदार्थ</a:t>
            </a:r>
            <a:r>
              <a:rPr lang="en-IN" sz="2800" b="0" dirty="0"/>
              <a:t>/</a:t>
            </a:r>
            <a:r>
              <a:rPr lang="en-IN" sz="2800" b="0" dirty="0" err="1"/>
              <a:t>धान्याचा</a:t>
            </a:r>
            <a:r>
              <a:rPr lang="en-IN" sz="2800" b="0" dirty="0"/>
              <a:t> </a:t>
            </a:r>
            <a:r>
              <a:rPr lang="en-IN" sz="2800" b="0" dirty="0" err="1"/>
              <a:t>मिड-डे</a:t>
            </a:r>
            <a:r>
              <a:rPr lang="en-IN" sz="2800" b="0" dirty="0"/>
              <a:t> </a:t>
            </a:r>
            <a:r>
              <a:rPr lang="en-IN" sz="2800" b="0" dirty="0" err="1"/>
              <a:t>मिल्स</a:t>
            </a:r>
            <a:r>
              <a:rPr lang="en-IN" sz="2800" b="0" dirty="0"/>
              <a:t>, </a:t>
            </a:r>
            <a:r>
              <a:rPr lang="en-IN" sz="2800" b="0" dirty="0" err="1"/>
              <a:t>औषधांचा</a:t>
            </a:r>
            <a:r>
              <a:rPr lang="en-IN" sz="2800" b="0" dirty="0"/>
              <a:t> </a:t>
            </a:r>
            <a:r>
              <a:rPr lang="en-IN" sz="2800" b="0" dirty="0" err="1"/>
              <a:t>पुरवठा</a:t>
            </a:r>
            <a:r>
              <a:rPr lang="en-IN" sz="2800" b="0" dirty="0"/>
              <a:t> </a:t>
            </a:r>
            <a:r>
              <a:rPr lang="en-IN" sz="2800" b="0" dirty="0" err="1"/>
              <a:t>करणे</a:t>
            </a:r>
            <a:r>
              <a:rPr lang="en-IN" sz="2800" b="0" dirty="0"/>
              <a:t> </a:t>
            </a:r>
            <a:r>
              <a:rPr lang="en-IN" sz="2800" b="0" dirty="0" err="1"/>
              <a:t>यासारख्या</a:t>
            </a:r>
            <a:r>
              <a:rPr lang="en-IN" sz="2800" b="0" dirty="0"/>
              <a:t> </a:t>
            </a:r>
            <a:r>
              <a:rPr lang="en-IN" sz="2800" b="0" dirty="0" err="1"/>
              <a:t>वितरण</a:t>
            </a:r>
            <a:r>
              <a:rPr lang="en-IN" sz="2800" b="0" dirty="0"/>
              <a:t> </a:t>
            </a:r>
            <a:r>
              <a:rPr lang="en-IN" sz="2800" b="0" dirty="0" err="1"/>
              <a:t>व्यवस्थांशी</a:t>
            </a:r>
            <a:r>
              <a:rPr lang="en-IN" sz="2800" b="0" dirty="0"/>
              <a:t> </a:t>
            </a:r>
            <a:r>
              <a:rPr lang="en-IN" sz="2800" b="0" dirty="0" err="1"/>
              <a:t>संबंधित</a:t>
            </a:r>
            <a:r>
              <a:rPr lang="en-IN" sz="2800" b="0" dirty="0"/>
              <a:t> </a:t>
            </a:r>
            <a:r>
              <a:rPr lang="en-IN" sz="2800" b="0" dirty="0" err="1"/>
              <a:t>जबाबदाऱ्या</a:t>
            </a:r>
            <a:r>
              <a:rPr lang="en-IN" sz="2800" b="0" dirty="0"/>
              <a:t> </a:t>
            </a:r>
            <a:r>
              <a:rPr lang="en-IN" sz="2800" b="0" dirty="0" err="1"/>
              <a:t>नेमून</a:t>
            </a:r>
            <a:r>
              <a:rPr lang="en-IN" sz="2800" b="0" dirty="0"/>
              <a:t> </a:t>
            </a:r>
            <a:r>
              <a:rPr lang="en-IN" sz="2800" b="0" dirty="0" err="1"/>
              <a:t>द्या</a:t>
            </a:r>
            <a:r>
              <a:rPr lang="en-IN" sz="2800" b="0" dirty="0"/>
              <a:t>.</a:t>
            </a:r>
          </a:p>
          <a:p>
            <a:pPr marL="457200" lvl="0" indent="-457200" algn="l">
              <a:buFont typeface="Arial" panose="020B0604020202020204" pitchFamily="34" charset="0"/>
              <a:buChar char="•"/>
            </a:pPr>
            <a:r>
              <a:rPr lang="en-IN" sz="2800" b="0" dirty="0" err="1"/>
              <a:t>त्यांना</a:t>
            </a:r>
            <a:r>
              <a:rPr lang="en-IN" sz="2800" b="0" dirty="0"/>
              <a:t> </a:t>
            </a:r>
            <a:r>
              <a:rPr lang="en-IN" sz="2800" b="0" dirty="0" err="1"/>
              <a:t>एएनएम</a:t>
            </a:r>
            <a:r>
              <a:rPr lang="en-IN" sz="2800" b="0" dirty="0"/>
              <a:t>, </a:t>
            </a:r>
            <a:r>
              <a:rPr lang="en-IN" sz="2800" b="0" dirty="0" err="1"/>
              <a:t>आशा</a:t>
            </a:r>
            <a:r>
              <a:rPr lang="en-IN" sz="2800" b="0" dirty="0"/>
              <a:t>, </a:t>
            </a:r>
            <a:r>
              <a:rPr lang="en-IN" sz="2800" b="0" dirty="0" err="1"/>
              <a:t>रुग्णवाहिका</a:t>
            </a:r>
            <a:r>
              <a:rPr lang="en-IN" sz="2800" b="0" dirty="0"/>
              <a:t> </a:t>
            </a:r>
            <a:r>
              <a:rPr lang="en-IN" sz="2800" b="0" dirty="0" err="1"/>
              <a:t>आणि</a:t>
            </a:r>
            <a:r>
              <a:rPr lang="en-IN" sz="2800" b="0" dirty="0"/>
              <a:t> </a:t>
            </a:r>
            <a:r>
              <a:rPr lang="en-IN" sz="2800" b="0" dirty="0" err="1"/>
              <a:t>इतर</a:t>
            </a:r>
            <a:r>
              <a:rPr lang="en-IN" sz="2800" b="0" dirty="0"/>
              <a:t> </a:t>
            </a:r>
            <a:r>
              <a:rPr lang="en-IN" sz="2800" b="0" dirty="0" err="1"/>
              <a:t>वैद्यकीय</a:t>
            </a:r>
            <a:r>
              <a:rPr lang="en-IN" sz="2800" b="0" dirty="0"/>
              <a:t> </a:t>
            </a:r>
            <a:r>
              <a:rPr lang="en-IN" sz="2800" b="0" dirty="0" err="1"/>
              <a:t>मदत</a:t>
            </a:r>
            <a:r>
              <a:rPr lang="en-IN" sz="2800" b="0" dirty="0"/>
              <a:t> </a:t>
            </a:r>
            <a:r>
              <a:rPr lang="en-IN" sz="2800" b="0" dirty="0" err="1"/>
              <a:t>यांच्या</a:t>
            </a:r>
            <a:r>
              <a:rPr lang="en-IN" sz="2800" b="0" dirty="0"/>
              <a:t> </a:t>
            </a:r>
            <a:r>
              <a:rPr lang="en-IN" sz="2800" b="0" dirty="0" err="1"/>
              <a:t>संपर्काचे</a:t>
            </a:r>
            <a:r>
              <a:rPr lang="en-IN" sz="2800" b="0" dirty="0"/>
              <a:t> </a:t>
            </a:r>
            <a:r>
              <a:rPr lang="en-IN" sz="2800" b="0" dirty="0" err="1"/>
              <a:t>तपशील</a:t>
            </a:r>
            <a:r>
              <a:rPr lang="en-IN" sz="2800" b="0" dirty="0"/>
              <a:t> </a:t>
            </a:r>
            <a:r>
              <a:rPr lang="en-IN" sz="2800" b="0" dirty="0" err="1"/>
              <a:t>द्या</a:t>
            </a:r>
            <a:r>
              <a:rPr lang="en-IN" sz="2800" b="0" dirty="0"/>
              <a:t>. </a:t>
            </a:r>
          </a:p>
          <a:p>
            <a:pPr marL="457200" lvl="0" indent="-457200" algn="l">
              <a:buFont typeface="Arial" panose="020B0604020202020204" pitchFamily="34" charset="0"/>
              <a:buChar char="•"/>
            </a:pPr>
            <a:r>
              <a:rPr lang="en-IN" sz="2800" b="0" dirty="0" err="1"/>
              <a:t>मुलांवर</a:t>
            </a:r>
            <a:r>
              <a:rPr lang="en-IN" sz="2800" b="0" dirty="0"/>
              <a:t> </a:t>
            </a:r>
            <a:r>
              <a:rPr lang="en-IN" sz="2800" b="0" dirty="0" err="1"/>
              <a:t>झालेले</a:t>
            </a:r>
            <a:r>
              <a:rPr lang="en-IN" sz="2800" b="0" dirty="0"/>
              <a:t> </a:t>
            </a:r>
            <a:r>
              <a:rPr lang="en-IN" sz="2800" b="0" dirty="0" err="1"/>
              <a:t>मानसिक</a:t>
            </a:r>
            <a:r>
              <a:rPr lang="en-IN" sz="2800" b="0" dirty="0"/>
              <a:t> </a:t>
            </a:r>
            <a:r>
              <a:rPr lang="en-IN" sz="2800" b="0" dirty="0" err="1"/>
              <a:t>आघात</a:t>
            </a:r>
            <a:r>
              <a:rPr lang="en-IN" sz="2800" b="0" dirty="0"/>
              <a:t> </a:t>
            </a:r>
            <a:r>
              <a:rPr lang="en-IN" sz="2800" b="0" dirty="0" err="1"/>
              <a:t>व</a:t>
            </a:r>
            <a:r>
              <a:rPr lang="en-IN" sz="2800" b="0" dirty="0"/>
              <a:t> </a:t>
            </a:r>
            <a:r>
              <a:rPr lang="en-IN" sz="2800" b="0" dirty="0" err="1"/>
              <a:t>हिंसाचार</a:t>
            </a:r>
            <a:r>
              <a:rPr lang="en-IN" sz="2800" b="0" dirty="0"/>
              <a:t> </a:t>
            </a:r>
            <a:r>
              <a:rPr lang="en-IN" sz="2800" b="0" dirty="0" err="1"/>
              <a:t>यासारख्या</a:t>
            </a:r>
            <a:r>
              <a:rPr lang="en-IN" sz="2800" b="0" dirty="0"/>
              <a:t> </a:t>
            </a:r>
            <a:r>
              <a:rPr lang="en-IN" sz="2800" b="0" dirty="0" err="1"/>
              <a:t>समस्या</a:t>
            </a:r>
            <a:r>
              <a:rPr lang="en-IN" sz="2800" b="0" dirty="0"/>
              <a:t> </a:t>
            </a:r>
            <a:r>
              <a:rPr lang="en-IN" sz="2800" b="0" dirty="0" err="1"/>
              <a:t>सोडवण्यासाठी</a:t>
            </a:r>
            <a:r>
              <a:rPr lang="en-IN" sz="2800" b="0" dirty="0"/>
              <a:t> </a:t>
            </a:r>
            <a:r>
              <a:rPr lang="en-IN" sz="2800" b="0" dirty="0" err="1"/>
              <a:t>बाल</a:t>
            </a:r>
            <a:r>
              <a:rPr lang="en-IN" sz="2800" b="0" dirty="0"/>
              <a:t> </a:t>
            </a:r>
            <a:r>
              <a:rPr lang="en-IN" sz="2800" b="0" dirty="0" err="1"/>
              <a:t>सुरक्षा</a:t>
            </a:r>
            <a:r>
              <a:rPr lang="en-IN" sz="2800" b="0" dirty="0"/>
              <a:t> </a:t>
            </a:r>
            <a:r>
              <a:rPr lang="en-IN" sz="2800" b="0" dirty="0" err="1"/>
              <a:t>समितीच्या</a:t>
            </a:r>
            <a:r>
              <a:rPr lang="en-IN" sz="2800" b="0" dirty="0"/>
              <a:t> </a:t>
            </a:r>
            <a:r>
              <a:rPr lang="en-IN" sz="2800" b="0" dirty="0" err="1"/>
              <a:t>समन्वयाचे</a:t>
            </a:r>
            <a:r>
              <a:rPr lang="en-IN" sz="2800" b="0" dirty="0"/>
              <a:t> </a:t>
            </a:r>
            <a:r>
              <a:rPr lang="en-IN" sz="2800" b="0" dirty="0" err="1"/>
              <a:t>तपशील</a:t>
            </a:r>
            <a:r>
              <a:rPr lang="en-IN" sz="2800" b="0" dirty="0"/>
              <a:t> </a:t>
            </a:r>
            <a:r>
              <a:rPr lang="en-IN" sz="2800" b="0" dirty="0" err="1"/>
              <a:t>द्या</a:t>
            </a:r>
            <a:r>
              <a:rPr lang="en-IN" sz="2800" b="0" dirty="0"/>
              <a:t>.</a:t>
            </a:r>
          </a:p>
        </p:txBody>
      </p:sp>
      <p:sp>
        <p:nvSpPr>
          <p:cNvPr id="638" name="Rounded Rectangle"/>
          <p:cNvSpPr/>
          <p:nvPr/>
        </p:nvSpPr>
        <p:spPr>
          <a:xfrm>
            <a:off x="18032187" y="2078340"/>
            <a:ext cx="5578992" cy="9798732"/>
          </a:xfrm>
          <a:prstGeom prst="roundRect">
            <a:avLst>
              <a:gd name="adj" fmla="val 3415"/>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41" name="HELP DEVELOP HOUSEHOLD…"/>
          <p:cNvSpPr txBox="1"/>
          <p:nvPr/>
        </p:nvSpPr>
        <p:spPr>
          <a:xfrm>
            <a:off x="18192562" y="2587111"/>
            <a:ext cx="5286338"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rPr lang="en-IN" b="0" dirty="0" err="1"/>
              <a:t>कुटुंबांसाठी</a:t>
            </a:r>
            <a:r>
              <a:rPr lang="en-IN" b="0" dirty="0"/>
              <a:t> </a:t>
            </a:r>
            <a:r>
              <a:rPr lang="en-IN" b="0" dirty="0" err="1"/>
              <a:t>आपत्कालीन</a:t>
            </a:r>
            <a:r>
              <a:rPr lang="en-IN" b="0" dirty="0"/>
              <a:t> </a:t>
            </a:r>
            <a:r>
              <a:rPr lang="en-IN" b="0" dirty="0" err="1"/>
              <a:t>संपर्काची</a:t>
            </a:r>
            <a:r>
              <a:rPr lang="en-IN" b="0" dirty="0"/>
              <a:t> </a:t>
            </a:r>
            <a:r>
              <a:rPr lang="en-IN" b="0" dirty="0" err="1"/>
              <a:t>यादी</a:t>
            </a:r>
            <a:r>
              <a:rPr lang="en-IN" b="0" dirty="0"/>
              <a:t> </a:t>
            </a:r>
            <a:r>
              <a:rPr lang="en-IN" b="0" dirty="0" err="1"/>
              <a:t>तयार</a:t>
            </a:r>
            <a:r>
              <a:rPr lang="en-IN" b="0" dirty="0"/>
              <a:t> </a:t>
            </a:r>
            <a:r>
              <a:rPr lang="en-IN" b="0" dirty="0" err="1"/>
              <a:t>करा</a:t>
            </a:r>
            <a:endParaRPr lang="en-IN" b="0" dirty="0"/>
          </a:p>
        </p:txBody>
      </p:sp>
      <p:sp>
        <p:nvSpPr>
          <p:cNvPr id="646" name="Ensure each household has a current list of emergency contacts for family, friends, neighbours, essential services contact numbers like food, medicines, medical help ."/>
          <p:cNvSpPr txBox="1"/>
          <p:nvPr/>
        </p:nvSpPr>
        <p:spPr>
          <a:xfrm>
            <a:off x="18192562" y="3888588"/>
            <a:ext cx="4905369" cy="37959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457200" lvl="0" indent="-457200" algn="l">
              <a:buFont typeface="Arial" panose="020B0604020202020204" pitchFamily="34" charset="0"/>
              <a:buChar char="•"/>
            </a:pPr>
            <a:r>
              <a:rPr lang="en-IN" b="0" dirty="0" err="1"/>
              <a:t>प्रत्येक</a:t>
            </a:r>
            <a:r>
              <a:rPr lang="en-IN" b="0" dirty="0"/>
              <a:t> </a:t>
            </a:r>
            <a:r>
              <a:rPr lang="en-IN" b="0" dirty="0" err="1"/>
              <a:t>कुटुंबाकडे</a:t>
            </a:r>
            <a:r>
              <a:rPr lang="en-IN" b="0" dirty="0"/>
              <a:t> </a:t>
            </a:r>
            <a:r>
              <a:rPr lang="en-IN" b="0" dirty="0" err="1"/>
              <a:t>आपत्कालीन</a:t>
            </a:r>
            <a:r>
              <a:rPr lang="en-IN" b="0" dirty="0"/>
              <a:t> </a:t>
            </a:r>
            <a:r>
              <a:rPr lang="en-IN" b="0" dirty="0" err="1"/>
              <a:t>परिस्थितीत</a:t>
            </a:r>
            <a:r>
              <a:rPr lang="en-IN" b="0" dirty="0"/>
              <a:t> </a:t>
            </a:r>
            <a:r>
              <a:rPr lang="en-IN" b="0" dirty="0" err="1"/>
              <a:t>कुटुंबिय</a:t>
            </a:r>
            <a:r>
              <a:rPr lang="en-IN" b="0" dirty="0"/>
              <a:t>, </a:t>
            </a:r>
            <a:r>
              <a:rPr lang="en-IN" b="0" dirty="0" err="1"/>
              <a:t>मित्रपरिवार</a:t>
            </a:r>
            <a:r>
              <a:rPr lang="en-IN" b="0" dirty="0"/>
              <a:t>, </a:t>
            </a:r>
            <a:r>
              <a:rPr lang="en-IN" b="0" dirty="0" err="1"/>
              <a:t>शेजारी</a:t>
            </a:r>
            <a:r>
              <a:rPr lang="en-IN" b="0" dirty="0"/>
              <a:t> </a:t>
            </a:r>
            <a:r>
              <a:rPr lang="en-IN" b="0" dirty="0" err="1"/>
              <a:t>तसेच</a:t>
            </a:r>
            <a:r>
              <a:rPr lang="en-IN" b="0" dirty="0"/>
              <a:t> </a:t>
            </a:r>
            <a:r>
              <a:rPr lang="en-IN" b="0" dirty="0" err="1"/>
              <a:t>अन्नधान्य</a:t>
            </a:r>
            <a:r>
              <a:rPr lang="en-IN" b="0" dirty="0"/>
              <a:t>, </a:t>
            </a:r>
            <a:r>
              <a:rPr lang="en-IN" b="0" dirty="0" err="1"/>
              <a:t>औषधे</a:t>
            </a:r>
            <a:r>
              <a:rPr lang="en-IN" b="0" dirty="0"/>
              <a:t>, </a:t>
            </a:r>
            <a:r>
              <a:rPr lang="en-IN" b="0" dirty="0" err="1"/>
              <a:t>वैद्यकीय</a:t>
            </a:r>
            <a:r>
              <a:rPr lang="en-IN" b="0" dirty="0"/>
              <a:t> </a:t>
            </a:r>
            <a:r>
              <a:rPr lang="en-IN" b="0" dirty="0" err="1"/>
              <a:t>मदत</a:t>
            </a:r>
            <a:r>
              <a:rPr lang="en-IN" b="0" dirty="0"/>
              <a:t> </a:t>
            </a:r>
            <a:r>
              <a:rPr lang="en-IN" b="0" dirty="0" err="1"/>
              <a:t>यासारख्या</a:t>
            </a:r>
            <a:r>
              <a:rPr lang="en-IN" b="0" dirty="0"/>
              <a:t> </a:t>
            </a:r>
            <a:r>
              <a:rPr lang="en-IN" b="0" dirty="0" err="1"/>
              <a:t>आवश्यक</a:t>
            </a:r>
            <a:r>
              <a:rPr lang="en-IN" b="0" dirty="0"/>
              <a:t> </a:t>
            </a:r>
            <a:r>
              <a:rPr lang="en-IN" b="0" dirty="0" err="1"/>
              <a:t>सेवांच्या</a:t>
            </a:r>
            <a:r>
              <a:rPr lang="en-IN" b="0" dirty="0"/>
              <a:t> </a:t>
            </a:r>
            <a:r>
              <a:rPr lang="en-IN" b="0" dirty="0" err="1"/>
              <a:t>संपर्काचे</a:t>
            </a:r>
            <a:r>
              <a:rPr lang="en-IN" b="0" dirty="0"/>
              <a:t> </a:t>
            </a:r>
            <a:r>
              <a:rPr lang="en-IN" b="0" dirty="0" err="1"/>
              <a:t>अद्ययावत</a:t>
            </a:r>
            <a:r>
              <a:rPr lang="en-IN" b="0" dirty="0"/>
              <a:t> </a:t>
            </a:r>
            <a:r>
              <a:rPr lang="en-IN" b="0" dirty="0" err="1"/>
              <a:t>तपशील</a:t>
            </a:r>
            <a:r>
              <a:rPr lang="en-IN" b="0" dirty="0"/>
              <a:t> </a:t>
            </a:r>
            <a:r>
              <a:rPr lang="en-IN" b="0" dirty="0" err="1"/>
              <a:t>असल्याचे</a:t>
            </a:r>
            <a:r>
              <a:rPr lang="en-IN" b="0" dirty="0"/>
              <a:t> </a:t>
            </a:r>
            <a:r>
              <a:rPr lang="en-IN" b="0" dirty="0" err="1"/>
              <a:t>सुनिश्चित</a:t>
            </a:r>
            <a:r>
              <a:rPr lang="en-IN" b="0" dirty="0"/>
              <a:t> </a:t>
            </a:r>
            <a:r>
              <a:rPr lang="en-IN" b="0" dirty="0" err="1"/>
              <a:t>करा</a:t>
            </a:r>
            <a:r>
              <a:rPr lang="en-IN" b="0" dirty="0"/>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34"/>
                                        </p:tgtEl>
                                        <p:attrNameLst>
                                          <p:attrName>style.visibility</p:attrName>
                                        </p:attrNameLst>
                                      </p:cBhvr>
                                      <p:to>
                                        <p:strVal val="visible"/>
                                      </p:to>
                                    </p:set>
                                    <p:animEffect transition="in" filter="blinds(horizontal)">
                                      <p:cBhvr>
                                        <p:cTn id="7" dur="1000"/>
                                        <p:tgtEl>
                                          <p:spTgt spid="63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33"/>
                                        </p:tgtEl>
                                        <p:attrNameLst>
                                          <p:attrName>style.visibility</p:attrName>
                                        </p:attrNameLst>
                                      </p:cBhvr>
                                      <p:to>
                                        <p:strVal val="visible"/>
                                      </p:to>
                                    </p:set>
                                    <p:animEffect transition="in" filter="blinds(horizontal)">
                                      <p:cBhvr>
                                        <p:cTn id="10" dur="1000"/>
                                        <p:tgtEl>
                                          <p:spTgt spid="6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43">
                                            <p:bg/>
                                          </p:spTgt>
                                        </p:tgtEl>
                                        <p:attrNameLst>
                                          <p:attrName>style.visibility</p:attrName>
                                        </p:attrNameLst>
                                      </p:cBhvr>
                                      <p:to>
                                        <p:strVal val="visible"/>
                                      </p:to>
                                    </p:set>
                                    <p:animEffect transition="in" filter="fade">
                                      <p:cBhvr>
                                        <p:cTn id="20" dur="1000"/>
                                        <p:tgtEl>
                                          <p:spTgt spid="643">
                                            <p:bg/>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43">
                                            <p:txEl>
                                              <p:pRg st="0" end="0"/>
                                            </p:txEl>
                                          </p:spTgt>
                                        </p:tgtEl>
                                        <p:attrNameLst>
                                          <p:attrName>style.visibility</p:attrName>
                                        </p:attrNameLst>
                                      </p:cBhvr>
                                      <p:to>
                                        <p:strVal val="visible"/>
                                      </p:to>
                                    </p:set>
                                    <p:animEffect transition="in" filter="fade">
                                      <p:cBhvr>
                                        <p:cTn id="25" dur="1000"/>
                                        <p:tgtEl>
                                          <p:spTgt spid="64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43">
                                            <p:txEl>
                                              <p:pRg st="1" end="1"/>
                                            </p:txEl>
                                          </p:spTgt>
                                        </p:tgtEl>
                                        <p:attrNameLst>
                                          <p:attrName>style.visibility</p:attrName>
                                        </p:attrNameLst>
                                      </p:cBhvr>
                                      <p:to>
                                        <p:strVal val="visible"/>
                                      </p:to>
                                    </p:set>
                                    <p:animEffect transition="in" filter="fade">
                                      <p:cBhvr>
                                        <p:cTn id="30" dur="1000"/>
                                        <p:tgtEl>
                                          <p:spTgt spid="64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43">
                                            <p:txEl>
                                              <p:pRg st="2" end="2"/>
                                            </p:txEl>
                                          </p:spTgt>
                                        </p:tgtEl>
                                        <p:attrNameLst>
                                          <p:attrName>style.visibility</p:attrName>
                                        </p:attrNameLst>
                                      </p:cBhvr>
                                      <p:to>
                                        <p:strVal val="visible"/>
                                      </p:to>
                                    </p:set>
                                    <p:animEffect transition="in" filter="fade">
                                      <p:cBhvr>
                                        <p:cTn id="35" dur="1000"/>
                                        <p:tgtEl>
                                          <p:spTgt spid="64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36"/>
                                        </p:tgtEl>
                                        <p:attrNameLst>
                                          <p:attrName>style.visibility</p:attrName>
                                        </p:attrNameLst>
                                      </p:cBhvr>
                                      <p:to>
                                        <p:strVal val="visible"/>
                                      </p:to>
                                    </p:set>
                                    <p:animEffect transition="in" filter="fade">
                                      <p:cBhvr>
                                        <p:cTn id="40" dur="1000"/>
                                        <p:tgtEl>
                                          <p:spTgt spid="63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40"/>
                                        </p:tgtEl>
                                        <p:attrNameLst>
                                          <p:attrName>style.visibility</p:attrName>
                                        </p:attrNameLst>
                                      </p:cBhvr>
                                      <p:to>
                                        <p:strVal val="visible"/>
                                      </p:to>
                                    </p:set>
                                    <p:animEffect transition="in" filter="fade">
                                      <p:cBhvr>
                                        <p:cTn id="43" dur="1000"/>
                                        <p:tgtEl>
                                          <p:spTgt spid="64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44">
                                            <p:bg/>
                                          </p:spTgt>
                                        </p:tgtEl>
                                        <p:attrNameLst>
                                          <p:attrName>style.visibility</p:attrName>
                                        </p:attrNameLst>
                                      </p:cBhvr>
                                      <p:to>
                                        <p:strVal val="visible"/>
                                      </p:to>
                                    </p:set>
                                    <p:animEffect transition="in" filter="fade">
                                      <p:cBhvr>
                                        <p:cTn id="48" dur="1000"/>
                                        <p:tgtEl>
                                          <p:spTgt spid="644">
                                            <p:bg/>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44">
                                            <p:txEl>
                                              <p:pRg st="0" end="0"/>
                                            </p:txEl>
                                          </p:spTgt>
                                        </p:tgtEl>
                                        <p:attrNameLst>
                                          <p:attrName>style.visibility</p:attrName>
                                        </p:attrNameLst>
                                      </p:cBhvr>
                                      <p:to>
                                        <p:strVal val="visible"/>
                                      </p:to>
                                    </p:set>
                                    <p:animEffect transition="in" filter="fade">
                                      <p:cBhvr>
                                        <p:cTn id="53" dur="1000"/>
                                        <p:tgtEl>
                                          <p:spTgt spid="644">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44">
                                            <p:txEl>
                                              <p:pRg st="1" end="1"/>
                                            </p:txEl>
                                          </p:spTgt>
                                        </p:tgtEl>
                                        <p:attrNameLst>
                                          <p:attrName>style.visibility</p:attrName>
                                        </p:attrNameLst>
                                      </p:cBhvr>
                                      <p:to>
                                        <p:strVal val="visible"/>
                                      </p:to>
                                    </p:set>
                                    <p:animEffect transition="in" filter="fade">
                                      <p:cBhvr>
                                        <p:cTn id="58" dur="1000"/>
                                        <p:tgtEl>
                                          <p:spTgt spid="644">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44">
                                            <p:txEl>
                                              <p:pRg st="2" end="2"/>
                                            </p:txEl>
                                          </p:spTgt>
                                        </p:tgtEl>
                                        <p:attrNameLst>
                                          <p:attrName>style.visibility</p:attrName>
                                        </p:attrNameLst>
                                      </p:cBhvr>
                                      <p:to>
                                        <p:strVal val="visible"/>
                                      </p:to>
                                    </p:set>
                                    <p:animEffect transition="in" filter="fade">
                                      <p:cBhvr>
                                        <p:cTn id="63" dur="1000"/>
                                        <p:tgtEl>
                                          <p:spTgt spid="644">
                                            <p:txEl>
                                              <p:pRg st="2" end="2"/>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644">
                                            <p:txEl>
                                              <p:pRg st="3" end="3"/>
                                            </p:txEl>
                                          </p:spTgt>
                                        </p:tgtEl>
                                        <p:attrNameLst>
                                          <p:attrName>style.visibility</p:attrName>
                                        </p:attrNameLst>
                                      </p:cBhvr>
                                      <p:to>
                                        <p:strVal val="visible"/>
                                      </p:to>
                                    </p:set>
                                    <p:animEffect transition="in" filter="fade">
                                      <p:cBhvr>
                                        <p:cTn id="68" dur="1000"/>
                                        <p:tgtEl>
                                          <p:spTgt spid="644">
                                            <p:txEl>
                                              <p:pRg st="3" end="3"/>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637"/>
                                        </p:tgtEl>
                                        <p:attrNameLst>
                                          <p:attrName>style.visibility</p:attrName>
                                        </p:attrNameLst>
                                      </p:cBhvr>
                                      <p:to>
                                        <p:strVal val="visible"/>
                                      </p:to>
                                    </p:set>
                                    <p:animEffect transition="in" filter="fade">
                                      <p:cBhvr>
                                        <p:cTn id="73" dur="1000"/>
                                        <p:tgtEl>
                                          <p:spTgt spid="63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42"/>
                                        </p:tgtEl>
                                        <p:attrNameLst>
                                          <p:attrName>style.visibility</p:attrName>
                                        </p:attrNameLst>
                                      </p:cBhvr>
                                      <p:to>
                                        <p:strVal val="visible"/>
                                      </p:to>
                                    </p:set>
                                    <p:animEffect transition="in" filter="fade">
                                      <p:cBhvr>
                                        <p:cTn id="76" dur="1000"/>
                                        <p:tgtEl>
                                          <p:spTgt spid="642"/>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645">
                                            <p:bg/>
                                          </p:spTgt>
                                        </p:tgtEl>
                                        <p:attrNameLst>
                                          <p:attrName>style.visibility</p:attrName>
                                        </p:attrNameLst>
                                      </p:cBhvr>
                                      <p:to>
                                        <p:strVal val="visible"/>
                                      </p:to>
                                    </p:set>
                                    <p:animEffect transition="in" filter="fade">
                                      <p:cBhvr>
                                        <p:cTn id="81" dur="1000"/>
                                        <p:tgtEl>
                                          <p:spTgt spid="645">
                                            <p:bg/>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645">
                                            <p:txEl>
                                              <p:pRg st="0" end="0"/>
                                            </p:txEl>
                                          </p:spTgt>
                                        </p:tgtEl>
                                        <p:attrNameLst>
                                          <p:attrName>style.visibility</p:attrName>
                                        </p:attrNameLst>
                                      </p:cBhvr>
                                      <p:to>
                                        <p:strVal val="visible"/>
                                      </p:to>
                                    </p:set>
                                    <p:animEffect transition="in" filter="fade">
                                      <p:cBhvr>
                                        <p:cTn id="86" dur="1000"/>
                                        <p:tgtEl>
                                          <p:spTgt spid="645">
                                            <p:txEl>
                                              <p:pRg st="0" end="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45">
                                            <p:txEl>
                                              <p:pRg st="1" end="1"/>
                                            </p:txEl>
                                          </p:spTgt>
                                        </p:tgtEl>
                                        <p:attrNameLst>
                                          <p:attrName>style.visibility</p:attrName>
                                        </p:attrNameLst>
                                      </p:cBhvr>
                                      <p:to>
                                        <p:strVal val="visible"/>
                                      </p:to>
                                    </p:set>
                                    <p:animEffect transition="in" filter="fade">
                                      <p:cBhvr>
                                        <p:cTn id="91" dur="1000"/>
                                        <p:tgtEl>
                                          <p:spTgt spid="645">
                                            <p:txEl>
                                              <p:pRg st="1" end="1"/>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645">
                                            <p:txEl>
                                              <p:pRg st="2" end="2"/>
                                            </p:txEl>
                                          </p:spTgt>
                                        </p:tgtEl>
                                        <p:attrNameLst>
                                          <p:attrName>style.visibility</p:attrName>
                                        </p:attrNameLst>
                                      </p:cBhvr>
                                      <p:to>
                                        <p:strVal val="visible"/>
                                      </p:to>
                                    </p:set>
                                    <p:animEffect transition="in" filter="fade">
                                      <p:cBhvr>
                                        <p:cTn id="96" dur="1000"/>
                                        <p:tgtEl>
                                          <p:spTgt spid="645">
                                            <p:txEl>
                                              <p:pRg st="2" end="2"/>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638"/>
                                        </p:tgtEl>
                                        <p:attrNameLst>
                                          <p:attrName>style.visibility</p:attrName>
                                        </p:attrNameLst>
                                      </p:cBhvr>
                                      <p:to>
                                        <p:strVal val="visible"/>
                                      </p:to>
                                    </p:set>
                                    <p:animEffect transition="in" filter="fade">
                                      <p:cBhvr>
                                        <p:cTn id="101" dur="1000"/>
                                        <p:tgtEl>
                                          <p:spTgt spid="638"/>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641"/>
                                        </p:tgtEl>
                                        <p:attrNameLst>
                                          <p:attrName>style.visibility</p:attrName>
                                        </p:attrNameLst>
                                      </p:cBhvr>
                                      <p:to>
                                        <p:strVal val="visible"/>
                                      </p:to>
                                    </p:set>
                                    <p:animEffect transition="in" filter="fade">
                                      <p:cBhvr>
                                        <p:cTn id="104" dur="1000"/>
                                        <p:tgtEl>
                                          <p:spTgt spid="641"/>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646">
                                            <p:bg/>
                                          </p:spTgt>
                                        </p:tgtEl>
                                        <p:attrNameLst>
                                          <p:attrName>style.visibility</p:attrName>
                                        </p:attrNameLst>
                                      </p:cBhvr>
                                      <p:to>
                                        <p:strVal val="visible"/>
                                      </p:to>
                                    </p:set>
                                    <p:animEffect transition="in" filter="fade">
                                      <p:cBhvr>
                                        <p:cTn id="107" dur="1000"/>
                                        <p:tgtEl>
                                          <p:spTgt spid="646">
                                            <p:bg/>
                                          </p:spTgt>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646">
                                            <p:txEl>
                                              <p:pRg st="0" end="0"/>
                                            </p:txEl>
                                          </p:spTgt>
                                        </p:tgtEl>
                                        <p:attrNameLst>
                                          <p:attrName>style.visibility</p:attrName>
                                        </p:attrNameLst>
                                      </p:cBhvr>
                                      <p:to>
                                        <p:strVal val="visible"/>
                                      </p:to>
                                    </p:set>
                                    <p:animEffect transition="in" filter="fade">
                                      <p:cBhvr>
                                        <p:cTn id="110" dur="1000"/>
                                        <p:tgtEl>
                                          <p:spTgt spid="6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 grpId="0" animBg="1"/>
      <p:bldP spid="634" grpId="0" animBg="1"/>
      <p:bldP spid="643" grpId="0" uiExpand="1" build="p" bldLvl="2" animBg="1"/>
      <p:bldP spid="636" grpId="0" animBg="1"/>
      <p:bldP spid="640" grpId="0" animBg="1"/>
      <p:bldP spid="644" grpId="0" uiExpand="1" build="p" bldLvl="2" animBg="1"/>
      <p:bldP spid="637" grpId="0" animBg="1"/>
      <p:bldP spid="642" grpId="0" animBg="1"/>
      <p:bldP spid="645" grpId="0" uiExpand="1" build="p" bldLvl="2" animBg="1"/>
      <p:bldP spid="638" grpId="0" animBg="1"/>
      <p:bldP spid="641" grpId="0" animBg="1"/>
      <p:bldP spid="646"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3" name="Group"/>
          <p:cNvGrpSpPr/>
          <p:nvPr/>
        </p:nvGrpSpPr>
        <p:grpSpPr>
          <a:xfrm>
            <a:off x="300010" y="12315300"/>
            <a:ext cx="4601210" cy="995767"/>
            <a:chOff x="0" y="0"/>
            <a:chExt cx="4601208" cy="995765"/>
          </a:xfrm>
        </p:grpSpPr>
        <p:pic>
          <p:nvPicPr>
            <p:cNvPr id="648"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649"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650"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651"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652"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656" name="Group"/>
          <p:cNvGrpSpPr/>
          <p:nvPr/>
        </p:nvGrpSpPr>
        <p:grpSpPr>
          <a:xfrm>
            <a:off x="23097931" y="13055998"/>
            <a:ext cx="2098870" cy="1540535"/>
            <a:chOff x="0" y="2516"/>
            <a:chExt cx="2098868" cy="1540533"/>
          </a:xfrm>
        </p:grpSpPr>
        <p:sp>
          <p:nvSpPr>
            <p:cNvPr id="654" name="20"/>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21</a:t>
              </a:r>
              <a:endParaRPr dirty="0">
                <a:latin typeface="Arial" panose="020B0604020202020204" pitchFamily="34" charset="0"/>
                <a:cs typeface="Arial" panose="020B0604020202020204" pitchFamily="34" charset="0"/>
              </a:endParaRPr>
            </a:p>
          </p:txBody>
        </p:sp>
        <p:pic>
          <p:nvPicPr>
            <p:cNvPr id="655"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2" name="Group 1">
            <a:extLst>
              <a:ext uri="{FF2B5EF4-FFF2-40B4-BE49-F238E27FC236}">
                <a16:creationId xmlns:a16="http://schemas.microsoft.com/office/drawing/2014/main" id="{266D0971-0F19-284D-919A-A12DF1586C3E}"/>
              </a:ext>
            </a:extLst>
          </p:cNvPr>
          <p:cNvGrpSpPr/>
          <p:nvPr/>
        </p:nvGrpSpPr>
        <p:grpSpPr>
          <a:xfrm>
            <a:off x="650112" y="454085"/>
            <a:ext cx="3627815" cy="1021625"/>
            <a:chOff x="650112" y="454085"/>
            <a:chExt cx="3627815" cy="1021625"/>
          </a:xfrm>
        </p:grpSpPr>
        <p:sp>
          <p:nvSpPr>
            <p:cNvPr id="657" name="Rounded Rectangle"/>
            <p:cNvSpPr/>
            <p:nvPr/>
          </p:nvSpPr>
          <p:spPr>
            <a:xfrm>
              <a:off x="650112" y="454085"/>
              <a:ext cx="3627815" cy="1021625"/>
            </a:xfrm>
            <a:prstGeom prst="roundRect">
              <a:avLst>
                <a:gd name="adj" fmla="val 1864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658" name="CASE STUDY"/>
            <p:cNvSpPr txBox="1"/>
            <p:nvPr/>
          </p:nvSpPr>
          <p:spPr>
            <a:xfrm>
              <a:off x="1241590" y="567352"/>
              <a:ext cx="2328202" cy="795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sz="3200" spc="96">
                  <a:solidFill>
                    <a:srgbClr val="002135"/>
                  </a:solidFill>
                </a:defRPr>
              </a:lvl1pPr>
            </a:lstStyle>
            <a:p>
              <a:pPr algn="ctr"/>
              <a:r>
                <a:rPr lang="en-IN" sz="4500" b="0" dirty="0" err="1"/>
                <a:t>केस</a:t>
              </a:r>
              <a:r>
                <a:rPr lang="en-IN" sz="4500" b="0" dirty="0"/>
                <a:t> </a:t>
              </a:r>
              <a:r>
                <a:rPr lang="en-IN" sz="4500" b="0" dirty="0" err="1"/>
                <a:t>स्टडी</a:t>
              </a:r>
              <a:endParaRPr lang="en-IN" sz="4500" b="0" dirty="0"/>
            </a:p>
          </p:txBody>
        </p:sp>
      </p:grpSp>
      <p:sp>
        <p:nvSpPr>
          <p:cNvPr id="659" name="The local pujari has organised a Satyanarayana puja  to ward off the evil of Coronavirus. Many of the households have decided to participate. Pujari Tiwari ji has told you that the prayers will keep the evil of the Coronavirus away and all families have asked for a yagna as they find power in prayers."/>
          <p:cNvSpPr txBox="1"/>
          <p:nvPr/>
        </p:nvSpPr>
        <p:spPr>
          <a:xfrm>
            <a:off x="775988" y="2772017"/>
            <a:ext cx="9841212" cy="68736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a:r>
              <a:rPr lang="en-IN" sz="4000" b="0" dirty="0" err="1">
                <a:solidFill>
                  <a:schemeClr val="bg1"/>
                </a:solidFill>
              </a:rPr>
              <a:t>गेली</a:t>
            </a:r>
            <a:r>
              <a:rPr lang="en-IN" sz="4000" b="0" dirty="0">
                <a:solidFill>
                  <a:schemeClr val="bg1"/>
                </a:solidFill>
              </a:rPr>
              <a:t> </a:t>
            </a:r>
            <a:r>
              <a:rPr lang="en-IN" sz="4000" b="0" dirty="0" err="1">
                <a:solidFill>
                  <a:schemeClr val="bg1"/>
                </a:solidFill>
              </a:rPr>
              <a:t>किती</a:t>
            </a:r>
            <a:r>
              <a:rPr lang="en-IN" sz="4000" b="0" dirty="0">
                <a:solidFill>
                  <a:schemeClr val="bg1"/>
                </a:solidFill>
              </a:rPr>
              <a:t> </a:t>
            </a:r>
            <a:r>
              <a:rPr lang="en-IN" sz="4000" b="0" dirty="0" err="1">
                <a:solidFill>
                  <a:schemeClr val="bg1"/>
                </a:solidFill>
              </a:rPr>
              <a:t>तरी</a:t>
            </a:r>
            <a:r>
              <a:rPr lang="en-IN" sz="4000" b="0" dirty="0">
                <a:solidFill>
                  <a:schemeClr val="bg1"/>
                </a:solidFill>
              </a:rPr>
              <a:t> </a:t>
            </a:r>
            <a:r>
              <a:rPr lang="en-IN" sz="4000" b="0" dirty="0" err="1">
                <a:solidFill>
                  <a:schemeClr val="bg1"/>
                </a:solidFill>
              </a:rPr>
              <a:t>वर्ष</a:t>
            </a:r>
            <a:r>
              <a:rPr lang="en-IN" sz="4000" b="0" dirty="0">
                <a:solidFill>
                  <a:schemeClr val="bg1"/>
                </a:solidFill>
              </a:rPr>
              <a:t> </a:t>
            </a:r>
            <a:r>
              <a:rPr lang="en-IN" sz="4000" b="0" dirty="0" err="1">
                <a:solidFill>
                  <a:schemeClr val="bg1"/>
                </a:solidFill>
              </a:rPr>
              <a:t>बाबुलाल</a:t>
            </a:r>
            <a:r>
              <a:rPr lang="en-IN" sz="4000" b="0" dirty="0">
                <a:solidFill>
                  <a:schemeClr val="bg1"/>
                </a:solidFill>
              </a:rPr>
              <a:t> </a:t>
            </a:r>
            <a:r>
              <a:rPr lang="en-IN" sz="4000" b="0" dirty="0" err="1">
                <a:solidFill>
                  <a:schemeClr val="bg1"/>
                </a:solidFill>
              </a:rPr>
              <a:t>त्याचे</a:t>
            </a:r>
            <a:r>
              <a:rPr lang="en-IN" sz="4000" b="0" dirty="0">
                <a:solidFill>
                  <a:schemeClr val="bg1"/>
                </a:solidFill>
              </a:rPr>
              <a:t> </a:t>
            </a:r>
            <a:r>
              <a:rPr lang="en-IN" sz="4000" b="0" dirty="0" err="1">
                <a:solidFill>
                  <a:schemeClr val="bg1"/>
                </a:solidFill>
              </a:rPr>
              <a:t>ट्रॅक्टर</a:t>
            </a:r>
            <a:r>
              <a:rPr lang="en-IN" sz="4000" b="0" dirty="0">
                <a:solidFill>
                  <a:schemeClr val="bg1"/>
                </a:solidFill>
              </a:rPr>
              <a:t> </a:t>
            </a:r>
            <a:r>
              <a:rPr lang="en-IN" sz="4000" b="0" dirty="0" err="1">
                <a:solidFill>
                  <a:schemeClr val="bg1"/>
                </a:solidFill>
              </a:rPr>
              <a:t>भाड्याने</a:t>
            </a:r>
            <a:r>
              <a:rPr lang="en-IN" sz="4000" b="0" dirty="0">
                <a:solidFill>
                  <a:schemeClr val="bg1"/>
                </a:solidFill>
              </a:rPr>
              <a:t> </a:t>
            </a:r>
            <a:r>
              <a:rPr lang="en-IN" sz="4000" b="0" dirty="0" err="1">
                <a:solidFill>
                  <a:schemeClr val="bg1"/>
                </a:solidFill>
              </a:rPr>
              <a:t>देत</a:t>
            </a:r>
            <a:r>
              <a:rPr lang="en-IN" sz="4000" b="0" dirty="0">
                <a:solidFill>
                  <a:schemeClr val="bg1"/>
                </a:solidFill>
              </a:rPr>
              <a:t> </a:t>
            </a:r>
            <a:r>
              <a:rPr lang="en-IN" sz="4000" b="0" dirty="0" err="1">
                <a:solidFill>
                  <a:schemeClr val="bg1"/>
                </a:solidFill>
              </a:rPr>
              <a:t>आहे</a:t>
            </a:r>
            <a:r>
              <a:rPr lang="en-IN" sz="4000" b="0" dirty="0">
                <a:solidFill>
                  <a:schemeClr val="bg1"/>
                </a:solidFill>
              </a:rPr>
              <a:t>. </a:t>
            </a:r>
            <a:r>
              <a:rPr lang="en-IN" sz="4000" b="0" dirty="0" err="1">
                <a:solidFill>
                  <a:schemeClr val="bg1"/>
                </a:solidFill>
              </a:rPr>
              <a:t>गावातील</a:t>
            </a:r>
            <a:r>
              <a:rPr lang="en-IN" sz="4000" b="0" dirty="0">
                <a:solidFill>
                  <a:schemeClr val="bg1"/>
                </a:solidFill>
              </a:rPr>
              <a:t> </a:t>
            </a:r>
            <a:r>
              <a:rPr lang="en-IN" sz="4000" b="0" dirty="0" err="1">
                <a:solidFill>
                  <a:schemeClr val="bg1"/>
                </a:solidFill>
              </a:rPr>
              <a:t>अनेक</a:t>
            </a:r>
            <a:r>
              <a:rPr lang="en-IN" sz="4000" b="0" dirty="0">
                <a:solidFill>
                  <a:schemeClr val="bg1"/>
                </a:solidFill>
              </a:rPr>
              <a:t> </a:t>
            </a:r>
            <a:r>
              <a:rPr lang="en-IN" sz="4000" b="0" dirty="0" err="1">
                <a:solidFill>
                  <a:schemeClr val="bg1"/>
                </a:solidFill>
              </a:rPr>
              <a:t>लोक</a:t>
            </a:r>
            <a:r>
              <a:rPr lang="en-IN" sz="4000" b="0" dirty="0">
                <a:solidFill>
                  <a:schemeClr val="bg1"/>
                </a:solidFill>
              </a:rPr>
              <a:t> </a:t>
            </a:r>
            <a:r>
              <a:rPr lang="en-IN" sz="4000" b="0" dirty="0" err="1">
                <a:solidFill>
                  <a:schemeClr val="bg1"/>
                </a:solidFill>
              </a:rPr>
              <a:t>त्याला</a:t>
            </a:r>
            <a:r>
              <a:rPr lang="en-IN" sz="4000" b="0" dirty="0">
                <a:solidFill>
                  <a:schemeClr val="bg1"/>
                </a:solidFill>
              </a:rPr>
              <a:t> </a:t>
            </a:r>
            <a:r>
              <a:rPr lang="en-IN" sz="4000" b="0" dirty="0" err="1">
                <a:solidFill>
                  <a:schemeClr val="bg1"/>
                </a:solidFill>
              </a:rPr>
              <a:t>ओळखतात</a:t>
            </a:r>
            <a:r>
              <a:rPr lang="en-IN" sz="4000" b="0" dirty="0">
                <a:solidFill>
                  <a:schemeClr val="bg1"/>
                </a:solidFill>
              </a:rPr>
              <a:t>. </a:t>
            </a:r>
            <a:r>
              <a:rPr lang="en-IN" sz="4000" b="0" dirty="0" err="1">
                <a:solidFill>
                  <a:schemeClr val="bg1"/>
                </a:solidFill>
              </a:rPr>
              <a:t>परंतु</a:t>
            </a:r>
            <a:r>
              <a:rPr lang="en-IN" sz="4000" b="0" dirty="0">
                <a:solidFill>
                  <a:schemeClr val="bg1"/>
                </a:solidFill>
              </a:rPr>
              <a:t> </a:t>
            </a:r>
            <a:r>
              <a:rPr lang="en-IN" sz="4000" b="0" dirty="0" err="1">
                <a:solidFill>
                  <a:schemeClr val="bg1"/>
                </a:solidFill>
              </a:rPr>
              <a:t>बाबुलालला</a:t>
            </a:r>
            <a:r>
              <a:rPr lang="en-IN" sz="4000" b="0" dirty="0">
                <a:solidFill>
                  <a:schemeClr val="bg1"/>
                </a:solidFill>
              </a:rPr>
              <a:t> </a:t>
            </a:r>
            <a:r>
              <a:rPr lang="en-IN" sz="4000" b="0" dirty="0" err="1">
                <a:solidFill>
                  <a:schemeClr val="bg1"/>
                </a:solidFill>
              </a:rPr>
              <a:t>सर्दी</a:t>
            </a:r>
            <a:r>
              <a:rPr lang="en-IN" sz="4000" b="0" dirty="0">
                <a:solidFill>
                  <a:schemeClr val="bg1"/>
                </a:solidFill>
              </a:rPr>
              <a:t> </a:t>
            </a:r>
            <a:r>
              <a:rPr lang="en-IN" sz="4000" b="0" dirty="0" err="1">
                <a:solidFill>
                  <a:schemeClr val="bg1"/>
                </a:solidFill>
              </a:rPr>
              <a:t>आणि</a:t>
            </a:r>
            <a:r>
              <a:rPr lang="en-IN" sz="4000" b="0" dirty="0">
                <a:solidFill>
                  <a:schemeClr val="bg1"/>
                </a:solidFill>
              </a:rPr>
              <a:t> </a:t>
            </a:r>
            <a:r>
              <a:rPr lang="en-IN" sz="4000" b="0" dirty="0" err="1">
                <a:solidFill>
                  <a:schemeClr val="bg1"/>
                </a:solidFill>
              </a:rPr>
              <a:t>ताप</a:t>
            </a:r>
            <a:r>
              <a:rPr lang="en-IN" sz="4000" b="0" dirty="0">
                <a:solidFill>
                  <a:schemeClr val="bg1"/>
                </a:solidFill>
              </a:rPr>
              <a:t> </a:t>
            </a:r>
            <a:r>
              <a:rPr lang="en-IN" sz="4000" b="0" dirty="0" err="1">
                <a:solidFill>
                  <a:schemeClr val="bg1"/>
                </a:solidFill>
              </a:rPr>
              <a:t>आल्यामुळे</a:t>
            </a:r>
            <a:r>
              <a:rPr lang="en-IN" sz="4000" b="0" dirty="0">
                <a:solidFill>
                  <a:schemeClr val="bg1"/>
                </a:solidFill>
              </a:rPr>
              <a:t> </a:t>
            </a:r>
            <a:r>
              <a:rPr lang="en-IN" sz="4000" b="0" dirty="0" err="1">
                <a:solidFill>
                  <a:schemeClr val="bg1"/>
                </a:solidFill>
              </a:rPr>
              <a:t>सध्या</a:t>
            </a:r>
            <a:r>
              <a:rPr lang="en-IN" sz="4000" b="0" dirty="0">
                <a:solidFill>
                  <a:schemeClr val="bg1"/>
                </a:solidFill>
              </a:rPr>
              <a:t> </a:t>
            </a:r>
            <a:r>
              <a:rPr lang="en-IN" sz="4000" b="0" dirty="0" err="1">
                <a:solidFill>
                  <a:schemeClr val="bg1"/>
                </a:solidFill>
              </a:rPr>
              <a:t>लोकांनी</a:t>
            </a:r>
            <a:r>
              <a:rPr lang="en-IN" sz="4000" b="0" dirty="0">
                <a:solidFill>
                  <a:schemeClr val="bg1"/>
                </a:solidFill>
              </a:rPr>
              <a:t> </a:t>
            </a:r>
            <a:r>
              <a:rPr lang="en-IN" sz="4000" b="0" dirty="0" err="1">
                <a:solidFill>
                  <a:schemeClr val="bg1"/>
                </a:solidFill>
              </a:rPr>
              <a:t>त्याचे</a:t>
            </a:r>
            <a:r>
              <a:rPr lang="en-IN" sz="4000" b="0" dirty="0">
                <a:solidFill>
                  <a:schemeClr val="bg1"/>
                </a:solidFill>
              </a:rPr>
              <a:t> </a:t>
            </a:r>
            <a:r>
              <a:rPr lang="en-IN" sz="4000" b="0" dirty="0" err="1">
                <a:solidFill>
                  <a:schemeClr val="bg1"/>
                </a:solidFill>
              </a:rPr>
              <a:t>ट्रॅक्टर</a:t>
            </a:r>
            <a:r>
              <a:rPr lang="en-IN" sz="4000" b="0" dirty="0">
                <a:solidFill>
                  <a:schemeClr val="bg1"/>
                </a:solidFill>
              </a:rPr>
              <a:t> </a:t>
            </a:r>
            <a:r>
              <a:rPr lang="en-IN" sz="4000" b="0" dirty="0" err="1">
                <a:solidFill>
                  <a:schemeClr val="bg1"/>
                </a:solidFill>
              </a:rPr>
              <a:t>भाड्याने</a:t>
            </a:r>
            <a:r>
              <a:rPr lang="en-IN" sz="4000" b="0" dirty="0">
                <a:solidFill>
                  <a:schemeClr val="bg1"/>
                </a:solidFill>
              </a:rPr>
              <a:t> </a:t>
            </a:r>
            <a:r>
              <a:rPr lang="en-IN" sz="4000" b="0" dirty="0" err="1">
                <a:solidFill>
                  <a:schemeClr val="bg1"/>
                </a:solidFill>
              </a:rPr>
              <a:t>घेणे</a:t>
            </a:r>
            <a:r>
              <a:rPr lang="en-IN" sz="4000" b="0" dirty="0">
                <a:solidFill>
                  <a:schemeClr val="bg1"/>
                </a:solidFill>
              </a:rPr>
              <a:t> </a:t>
            </a:r>
            <a:r>
              <a:rPr lang="en-IN" sz="4000" b="0" dirty="0" err="1">
                <a:solidFill>
                  <a:schemeClr val="bg1"/>
                </a:solidFill>
              </a:rPr>
              <a:t>थांबवले</a:t>
            </a:r>
            <a:r>
              <a:rPr lang="en-IN" sz="4000" b="0" dirty="0">
                <a:solidFill>
                  <a:schemeClr val="bg1"/>
                </a:solidFill>
              </a:rPr>
              <a:t> </a:t>
            </a:r>
            <a:r>
              <a:rPr lang="en-IN" sz="4000" b="0" dirty="0" err="1">
                <a:solidFill>
                  <a:schemeClr val="bg1"/>
                </a:solidFill>
              </a:rPr>
              <a:t>ही</a:t>
            </a:r>
            <a:r>
              <a:rPr lang="en-IN" sz="4000" b="0" dirty="0">
                <a:solidFill>
                  <a:schemeClr val="bg1"/>
                </a:solidFill>
              </a:rPr>
              <a:t> </a:t>
            </a:r>
            <a:r>
              <a:rPr lang="en-IN" sz="4000" b="0" dirty="0" err="1">
                <a:solidFill>
                  <a:schemeClr val="bg1"/>
                </a:solidFill>
              </a:rPr>
              <a:t>गोष्ट</a:t>
            </a:r>
            <a:r>
              <a:rPr lang="en-IN" sz="4000" b="0" dirty="0">
                <a:solidFill>
                  <a:schemeClr val="bg1"/>
                </a:solidFill>
              </a:rPr>
              <a:t> </a:t>
            </a:r>
            <a:r>
              <a:rPr lang="en-IN" sz="4000" b="0" dirty="0" err="1">
                <a:solidFill>
                  <a:schemeClr val="bg1"/>
                </a:solidFill>
              </a:rPr>
              <a:t>तुमच्या</a:t>
            </a:r>
            <a:r>
              <a:rPr lang="en-IN" sz="4000" b="0" dirty="0">
                <a:solidFill>
                  <a:schemeClr val="bg1"/>
                </a:solidFill>
              </a:rPr>
              <a:t> </a:t>
            </a:r>
            <a:r>
              <a:rPr lang="en-IN" sz="4000" b="0" dirty="0" err="1">
                <a:solidFill>
                  <a:schemeClr val="bg1"/>
                </a:solidFill>
              </a:rPr>
              <a:t>कानावर</a:t>
            </a:r>
            <a:r>
              <a:rPr lang="en-IN" sz="4000" b="0" dirty="0">
                <a:solidFill>
                  <a:schemeClr val="bg1"/>
                </a:solidFill>
              </a:rPr>
              <a:t> </a:t>
            </a:r>
            <a:r>
              <a:rPr lang="en-IN" sz="4000" b="0" dirty="0" err="1">
                <a:solidFill>
                  <a:schemeClr val="bg1"/>
                </a:solidFill>
              </a:rPr>
              <a:t>येते</a:t>
            </a:r>
            <a:r>
              <a:rPr lang="en-IN" sz="4000" b="0" dirty="0">
                <a:solidFill>
                  <a:schemeClr val="bg1"/>
                </a:solidFill>
              </a:rPr>
              <a:t>. </a:t>
            </a:r>
            <a:r>
              <a:rPr lang="en-IN" sz="4000" b="0" dirty="0" err="1">
                <a:solidFill>
                  <a:schemeClr val="bg1"/>
                </a:solidFill>
              </a:rPr>
              <a:t>जेव्हा</a:t>
            </a:r>
            <a:r>
              <a:rPr lang="en-IN" sz="4000" b="0" dirty="0">
                <a:solidFill>
                  <a:schemeClr val="bg1"/>
                </a:solidFill>
              </a:rPr>
              <a:t> </a:t>
            </a:r>
            <a:r>
              <a:rPr lang="en-IN" sz="4000" b="0" dirty="0" err="1">
                <a:solidFill>
                  <a:schemeClr val="bg1"/>
                </a:solidFill>
              </a:rPr>
              <a:t>तुम्ही</a:t>
            </a:r>
            <a:r>
              <a:rPr lang="en-IN" sz="4000" b="0" dirty="0">
                <a:solidFill>
                  <a:schemeClr val="bg1"/>
                </a:solidFill>
              </a:rPr>
              <a:t> </a:t>
            </a:r>
            <a:r>
              <a:rPr lang="en-IN" sz="4000" b="0" dirty="0" err="1">
                <a:solidFill>
                  <a:schemeClr val="bg1"/>
                </a:solidFill>
              </a:rPr>
              <a:t>बाबुलालशी</a:t>
            </a:r>
            <a:r>
              <a:rPr lang="en-IN" sz="4000" b="0" dirty="0">
                <a:solidFill>
                  <a:schemeClr val="bg1"/>
                </a:solidFill>
              </a:rPr>
              <a:t> </a:t>
            </a:r>
            <a:r>
              <a:rPr lang="en-IN" sz="4000" b="0" dirty="0" err="1">
                <a:solidFill>
                  <a:schemeClr val="bg1"/>
                </a:solidFill>
              </a:rPr>
              <a:t>बोलता</a:t>
            </a:r>
            <a:r>
              <a:rPr lang="en-IN" sz="4000" b="0" dirty="0">
                <a:solidFill>
                  <a:schemeClr val="bg1"/>
                </a:solidFill>
              </a:rPr>
              <a:t> </a:t>
            </a:r>
            <a:r>
              <a:rPr lang="en-IN" sz="4000" b="0" dirty="0" err="1">
                <a:solidFill>
                  <a:schemeClr val="bg1"/>
                </a:solidFill>
              </a:rPr>
              <a:t>तेव्हा</a:t>
            </a:r>
            <a:r>
              <a:rPr lang="en-IN" sz="4000" b="0" dirty="0">
                <a:solidFill>
                  <a:schemeClr val="bg1"/>
                </a:solidFill>
              </a:rPr>
              <a:t> </a:t>
            </a:r>
            <a:r>
              <a:rPr lang="en-IN" sz="4000" b="0" dirty="0" err="1">
                <a:solidFill>
                  <a:schemeClr val="bg1"/>
                </a:solidFill>
              </a:rPr>
              <a:t>तो</a:t>
            </a:r>
            <a:r>
              <a:rPr lang="en-IN" sz="4000" b="0" dirty="0">
                <a:solidFill>
                  <a:schemeClr val="bg1"/>
                </a:solidFill>
              </a:rPr>
              <a:t> </a:t>
            </a:r>
            <a:r>
              <a:rPr lang="en-IN" sz="4000" b="0" dirty="0" err="1">
                <a:solidFill>
                  <a:schemeClr val="bg1"/>
                </a:solidFill>
              </a:rPr>
              <a:t>सांगतो</a:t>
            </a:r>
            <a:r>
              <a:rPr lang="en-IN" sz="4000" b="0" dirty="0">
                <a:solidFill>
                  <a:schemeClr val="bg1"/>
                </a:solidFill>
              </a:rPr>
              <a:t> </a:t>
            </a:r>
            <a:r>
              <a:rPr lang="en-IN" sz="4000" b="0" dirty="0" err="1">
                <a:solidFill>
                  <a:schemeClr val="bg1"/>
                </a:solidFill>
              </a:rPr>
              <a:t>की</a:t>
            </a:r>
            <a:r>
              <a:rPr lang="en-IN" sz="4000" b="0" dirty="0">
                <a:solidFill>
                  <a:schemeClr val="bg1"/>
                </a:solidFill>
              </a:rPr>
              <a:t> </a:t>
            </a:r>
            <a:r>
              <a:rPr lang="en-IN" sz="4000" b="0" dirty="0" err="1">
                <a:solidFill>
                  <a:schemeClr val="bg1"/>
                </a:solidFill>
              </a:rPr>
              <a:t>लोक</a:t>
            </a:r>
            <a:r>
              <a:rPr lang="en-IN" sz="4000" b="0" dirty="0">
                <a:solidFill>
                  <a:schemeClr val="bg1"/>
                </a:solidFill>
              </a:rPr>
              <a:t> </a:t>
            </a:r>
            <a:r>
              <a:rPr lang="en-IN" sz="4000" b="0" dirty="0" err="1">
                <a:solidFill>
                  <a:schemeClr val="bg1"/>
                </a:solidFill>
              </a:rPr>
              <a:t>त्याला</a:t>
            </a:r>
            <a:r>
              <a:rPr lang="en-IN" sz="4000" b="0" dirty="0">
                <a:solidFill>
                  <a:schemeClr val="bg1"/>
                </a:solidFill>
              </a:rPr>
              <a:t> </a:t>
            </a:r>
            <a:r>
              <a:rPr lang="en-IN" sz="4000" b="0" dirty="0" err="1">
                <a:solidFill>
                  <a:schemeClr val="bg1"/>
                </a:solidFill>
              </a:rPr>
              <a:t>पाहून</a:t>
            </a:r>
            <a:r>
              <a:rPr lang="en-IN" sz="4000" b="0" dirty="0">
                <a:solidFill>
                  <a:schemeClr val="bg1"/>
                </a:solidFill>
              </a:rPr>
              <a:t> </a:t>
            </a:r>
            <a:r>
              <a:rPr lang="en-IN" sz="4000" b="0" dirty="0" err="1">
                <a:solidFill>
                  <a:schemeClr val="bg1"/>
                </a:solidFill>
              </a:rPr>
              <a:t>रस्ता</a:t>
            </a:r>
            <a:r>
              <a:rPr lang="en-IN" sz="4000" b="0" dirty="0">
                <a:solidFill>
                  <a:schemeClr val="bg1"/>
                </a:solidFill>
              </a:rPr>
              <a:t> </a:t>
            </a:r>
            <a:r>
              <a:rPr lang="en-IN" sz="4000" b="0" dirty="0" err="1">
                <a:solidFill>
                  <a:schemeClr val="bg1"/>
                </a:solidFill>
              </a:rPr>
              <a:t>बदलतात</a:t>
            </a:r>
            <a:r>
              <a:rPr lang="en-IN" sz="4000" b="0" dirty="0">
                <a:solidFill>
                  <a:schemeClr val="bg1"/>
                </a:solidFill>
              </a:rPr>
              <a:t> </a:t>
            </a:r>
            <a:r>
              <a:rPr lang="en-IN" sz="4000" b="0" dirty="0" err="1">
                <a:solidFill>
                  <a:schemeClr val="bg1"/>
                </a:solidFill>
              </a:rPr>
              <a:t>आणि</a:t>
            </a:r>
            <a:r>
              <a:rPr lang="en-IN" sz="4000" b="0" dirty="0">
                <a:solidFill>
                  <a:schemeClr val="bg1"/>
                </a:solidFill>
              </a:rPr>
              <a:t> </a:t>
            </a:r>
            <a:r>
              <a:rPr lang="en-IN" sz="4000" b="0" dirty="0" err="1">
                <a:solidFill>
                  <a:schemeClr val="bg1"/>
                </a:solidFill>
              </a:rPr>
              <a:t>त्याच्याशी</a:t>
            </a:r>
            <a:r>
              <a:rPr lang="en-IN" sz="4000" b="0" dirty="0">
                <a:solidFill>
                  <a:schemeClr val="bg1"/>
                </a:solidFill>
              </a:rPr>
              <a:t> </a:t>
            </a:r>
            <a:r>
              <a:rPr lang="en-IN" sz="4000" b="0" dirty="0" err="1">
                <a:solidFill>
                  <a:schemeClr val="bg1"/>
                </a:solidFill>
              </a:rPr>
              <a:t>किंवा</a:t>
            </a:r>
            <a:r>
              <a:rPr lang="en-IN" sz="4000" b="0" dirty="0">
                <a:solidFill>
                  <a:schemeClr val="bg1"/>
                </a:solidFill>
              </a:rPr>
              <a:t> </a:t>
            </a:r>
            <a:r>
              <a:rPr lang="en-IN" sz="4000" b="0" dirty="0" err="1">
                <a:solidFill>
                  <a:schemeClr val="bg1"/>
                </a:solidFill>
              </a:rPr>
              <a:t>त्याच्या</a:t>
            </a:r>
            <a:r>
              <a:rPr lang="en-IN" sz="4000" b="0" dirty="0">
                <a:solidFill>
                  <a:schemeClr val="bg1"/>
                </a:solidFill>
              </a:rPr>
              <a:t> </a:t>
            </a:r>
            <a:r>
              <a:rPr lang="en-IN" sz="4000" b="0" dirty="0" err="1">
                <a:solidFill>
                  <a:schemeClr val="bg1"/>
                </a:solidFill>
              </a:rPr>
              <a:t>कुटुंबियांशी</a:t>
            </a:r>
            <a:r>
              <a:rPr lang="en-IN" sz="4000" b="0" dirty="0">
                <a:solidFill>
                  <a:schemeClr val="bg1"/>
                </a:solidFill>
              </a:rPr>
              <a:t>, </a:t>
            </a:r>
            <a:r>
              <a:rPr lang="en-IN" sz="4000" b="0" dirty="0" err="1">
                <a:solidFill>
                  <a:schemeClr val="bg1"/>
                </a:solidFill>
              </a:rPr>
              <a:t>अगदी</a:t>
            </a:r>
            <a:r>
              <a:rPr lang="en-IN" sz="4000" b="0" dirty="0">
                <a:solidFill>
                  <a:schemeClr val="bg1"/>
                </a:solidFill>
              </a:rPr>
              <a:t> </a:t>
            </a:r>
            <a:r>
              <a:rPr lang="en-IN" sz="4000" b="0" dirty="0" err="1">
                <a:solidFill>
                  <a:schemeClr val="bg1"/>
                </a:solidFill>
              </a:rPr>
              <a:t>मुलांशी</a:t>
            </a:r>
            <a:r>
              <a:rPr lang="en-IN" sz="4000" b="0" dirty="0">
                <a:solidFill>
                  <a:schemeClr val="bg1"/>
                </a:solidFill>
              </a:rPr>
              <a:t> </a:t>
            </a:r>
            <a:r>
              <a:rPr lang="en-IN" sz="4000" b="0" dirty="0" err="1">
                <a:solidFill>
                  <a:schemeClr val="bg1"/>
                </a:solidFill>
              </a:rPr>
              <a:t>देखील</a:t>
            </a:r>
            <a:r>
              <a:rPr lang="en-IN" sz="4000" b="0" dirty="0">
                <a:solidFill>
                  <a:schemeClr val="bg1"/>
                </a:solidFill>
              </a:rPr>
              <a:t> </a:t>
            </a:r>
            <a:r>
              <a:rPr lang="en-IN" sz="4000" b="0" dirty="0" err="1">
                <a:solidFill>
                  <a:schemeClr val="bg1"/>
                </a:solidFill>
              </a:rPr>
              <a:t>दूरध्वनीवरूनही</a:t>
            </a:r>
            <a:r>
              <a:rPr lang="en-IN" sz="4000" b="0" dirty="0">
                <a:solidFill>
                  <a:schemeClr val="bg1"/>
                </a:solidFill>
              </a:rPr>
              <a:t> </a:t>
            </a:r>
            <a:r>
              <a:rPr lang="en-IN" sz="4000" b="0" dirty="0" err="1">
                <a:solidFill>
                  <a:schemeClr val="bg1"/>
                </a:solidFill>
              </a:rPr>
              <a:t>बोलत</a:t>
            </a:r>
            <a:r>
              <a:rPr lang="en-IN" sz="4000" b="0" dirty="0">
                <a:solidFill>
                  <a:schemeClr val="bg1"/>
                </a:solidFill>
              </a:rPr>
              <a:t> </a:t>
            </a:r>
            <a:r>
              <a:rPr lang="en-IN" sz="4000" b="0" dirty="0" err="1">
                <a:solidFill>
                  <a:schemeClr val="bg1"/>
                </a:solidFill>
              </a:rPr>
              <a:t>नाहीत</a:t>
            </a:r>
            <a:r>
              <a:rPr lang="en-IN" sz="4000" b="0" dirty="0">
                <a:solidFill>
                  <a:schemeClr val="bg1"/>
                </a:solidFill>
              </a:rPr>
              <a:t>. </a:t>
            </a:r>
            <a:r>
              <a:rPr lang="en-IN" sz="4000" b="0" dirty="0" err="1">
                <a:solidFill>
                  <a:schemeClr val="bg1"/>
                </a:solidFill>
              </a:rPr>
              <a:t>लोकांच्या</a:t>
            </a:r>
            <a:r>
              <a:rPr lang="en-IN" sz="4000" b="0" dirty="0">
                <a:solidFill>
                  <a:schemeClr val="bg1"/>
                </a:solidFill>
              </a:rPr>
              <a:t> </a:t>
            </a:r>
            <a:r>
              <a:rPr lang="en-IN" sz="4000" b="0" dirty="0" err="1">
                <a:solidFill>
                  <a:schemeClr val="bg1"/>
                </a:solidFill>
              </a:rPr>
              <a:t>अशा</a:t>
            </a:r>
            <a:r>
              <a:rPr lang="en-IN" sz="4000" b="0" dirty="0">
                <a:solidFill>
                  <a:schemeClr val="bg1"/>
                </a:solidFill>
              </a:rPr>
              <a:t> </a:t>
            </a:r>
            <a:r>
              <a:rPr lang="en-IN" sz="4000" b="0" dirty="0" err="1">
                <a:solidFill>
                  <a:schemeClr val="bg1"/>
                </a:solidFill>
              </a:rPr>
              <a:t>वागण्यामुळे</a:t>
            </a:r>
            <a:r>
              <a:rPr lang="en-IN" sz="4000" b="0" dirty="0">
                <a:solidFill>
                  <a:schemeClr val="bg1"/>
                </a:solidFill>
              </a:rPr>
              <a:t> </a:t>
            </a:r>
            <a:r>
              <a:rPr lang="en-IN" sz="4000" b="0" dirty="0" err="1">
                <a:solidFill>
                  <a:schemeClr val="bg1"/>
                </a:solidFill>
              </a:rPr>
              <a:t>त्याने</a:t>
            </a:r>
            <a:r>
              <a:rPr lang="en-IN" sz="4000" b="0" dirty="0">
                <a:solidFill>
                  <a:schemeClr val="bg1"/>
                </a:solidFill>
              </a:rPr>
              <a:t> </a:t>
            </a:r>
            <a:r>
              <a:rPr lang="en-IN" sz="4000" b="0" dirty="0" err="1">
                <a:solidFill>
                  <a:schemeClr val="bg1"/>
                </a:solidFill>
              </a:rPr>
              <a:t>गाव</a:t>
            </a:r>
            <a:r>
              <a:rPr lang="en-IN" sz="4000" b="0" dirty="0">
                <a:solidFill>
                  <a:schemeClr val="bg1"/>
                </a:solidFill>
              </a:rPr>
              <a:t> </a:t>
            </a:r>
            <a:r>
              <a:rPr lang="en-IN" sz="4000" b="0" dirty="0" err="1">
                <a:solidFill>
                  <a:schemeClr val="bg1"/>
                </a:solidFill>
              </a:rPr>
              <a:t>सोडून</a:t>
            </a:r>
            <a:r>
              <a:rPr lang="en-IN" sz="4000" b="0" dirty="0">
                <a:solidFill>
                  <a:schemeClr val="bg1"/>
                </a:solidFill>
              </a:rPr>
              <a:t> </a:t>
            </a:r>
            <a:r>
              <a:rPr lang="en-IN" sz="4000" b="0" dirty="0" err="1">
                <a:solidFill>
                  <a:schemeClr val="bg1"/>
                </a:solidFill>
              </a:rPr>
              <a:t>त्याच्या</a:t>
            </a:r>
            <a:r>
              <a:rPr lang="en-IN" sz="4000" b="0" dirty="0">
                <a:solidFill>
                  <a:schemeClr val="bg1"/>
                </a:solidFill>
              </a:rPr>
              <a:t> </a:t>
            </a:r>
            <a:r>
              <a:rPr lang="en-IN" sz="4000" b="0" dirty="0" err="1">
                <a:solidFill>
                  <a:schemeClr val="bg1"/>
                </a:solidFill>
              </a:rPr>
              <a:t>शहरातील</a:t>
            </a:r>
            <a:r>
              <a:rPr lang="en-IN" sz="4000" b="0" dirty="0">
                <a:solidFill>
                  <a:schemeClr val="bg1"/>
                </a:solidFill>
              </a:rPr>
              <a:t> </a:t>
            </a:r>
            <a:r>
              <a:rPr lang="en-IN" sz="4000" b="0" dirty="0" err="1">
                <a:solidFill>
                  <a:schemeClr val="bg1"/>
                </a:solidFill>
              </a:rPr>
              <a:t>घरी</a:t>
            </a:r>
            <a:r>
              <a:rPr lang="en-IN" sz="4000" b="0" dirty="0">
                <a:solidFill>
                  <a:schemeClr val="bg1"/>
                </a:solidFill>
              </a:rPr>
              <a:t> </a:t>
            </a:r>
            <a:r>
              <a:rPr lang="en-IN" sz="4000" b="0" dirty="0" err="1">
                <a:solidFill>
                  <a:schemeClr val="bg1"/>
                </a:solidFill>
              </a:rPr>
              <a:t>जाण्याचा</a:t>
            </a:r>
            <a:r>
              <a:rPr lang="en-IN" sz="4000" b="0" dirty="0">
                <a:solidFill>
                  <a:schemeClr val="bg1"/>
                </a:solidFill>
              </a:rPr>
              <a:t> </a:t>
            </a:r>
            <a:r>
              <a:rPr lang="en-IN" sz="4000" b="0" dirty="0" err="1">
                <a:solidFill>
                  <a:schemeClr val="bg1"/>
                </a:solidFill>
              </a:rPr>
              <a:t>निर्णय</a:t>
            </a:r>
            <a:r>
              <a:rPr lang="en-IN" sz="4000" b="0" dirty="0">
                <a:solidFill>
                  <a:schemeClr val="bg1"/>
                </a:solidFill>
              </a:rPr>
              <a:t> </a:t>
            </a:r>
            <a:r>
              <a:rPr lang="en-IN" sz="4000" b="0" dirty="0" err="1">
                <a:solidFill>
                  <a:schemeClr val="bg1"/>
                </a:solidFill>
              </a:rPr>
              <a:t>घेतला</a:t>
            </a:r>
            <a:r>
              <a:rPr lang="en-IN" sz="4000" b="0" dirty="0">
                <a:solidFill>
                  <a:schemeClr val="bg1"/>
                </a:solidFill>
              </a:rPr>
              <a:t> </a:t>
            </a:r>
            <a:r>
              <a:rPr lang="en-IN" sz="4000" b="0" dirty="0" err="1">
                <a:solidFill>
                  <a:schemeClr val="bg1"/>
                </a:solidFill>
              </a:rPr>
              <a:t>आहे</a:t>
            </a:r>
            <a:r>
              <a:rPr lang="en-IN" sz="4000" b="0" dirty="0">
                <a:solidFill>
                  <a:schemeClr val="bg1"/>
                </a:solidFill>
              </a:rPr>
              <a:t>. </a:t>
            </a:r>
          </a:p>
        </p:txBody>
      </p:sp>
      <p:grpSp>
        <p:nvGrpSpPr>
          <p:cNvPr id="3" name="Group 2">
            <a:extLst>
              <a:ext uri="{FF2B5EF4-FFF2-40B4-BE49-F238E27FC236}">
                <a16:creationId xmlns:a16="http://schemas.microsoft.com/office/drawing/2014/main" id="{C4346A9E-6D76-5245-A577-43914F2951C7}"/>
              </a:ext>
            </a:extLst>
          </p:cNvPr>
          <p:cNvGrpSpPr/>
          <p:nvPr/>
        </p:nvGrpSpPr>
        <p:grpSpPr>
          <a:xfrm>
            <a:off x="13099114" y="1798321"/>
            <a:ext cx="8800210" cy="1080758"/>
            <a:chOff x="699409" y="7448315"/>
            <a:chExt cx="8800210" cy="1080758"/>
          </a:xfrm>
        </p:grpSpPr>
        <p:sp>
          <p:nvSpPr>
            <p:cNvPr id="660" name="Rounded Rectangle"/>
            <p:cNvSpPr/>
            <p:nvPr/>
          </p:nvSpPr>
          <p:spPr>
            <a:xfrm>
              <a:off x="699409" y="7448315"/>
              <a:ext cx="8800210" cy="1080758"/>
            </a:xfrm>
            <a:prstGeom prst="roundRect">
              <a:avLst>
                <a:gd name="adj" fmla="val 33554"/>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600">
                  <a:solidFill>
                    <a:srgbClr val="FFFFFF"/>
                  </a:solidFill>
                </a:defRPr>
              </a:pPr>
              <a:endParaRPr b="0" dirty="0">
                <a:latin typeface="Arial" panose="020B0604020202020204" pitchFamily="34" charset="0"/>
                <a:cs typeface="Arial" panose="020B0604020202020204" pitchFamily="34" charset="0"/>
              </a:endParaRPr>
            </a:p>
          </p:txBody>
        </p:sp>
        <p:sp>
          <p:nvSpPr>
            <p:cNvPr id="661" name="QUESTION 1: Is this correct?"/>
            <p:cNvSpPr txBox="1"/>
            <p:nvPr/>
          </p:nvSpPr>
          <p:spPr>
            <a:xfrm>
              <a:off x="948648" y="7629621"/>
              <a:ext cx="8282248" cy="595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r>
                <a:rPr lang="en-IN" sz="3200" b="0" dirty="0" err="1"/>
                <a:t>प्रश्न</a:t>
              </a:r>
              <a:r>
                <a:rPr lang="en-IN" sz="3200" b="0" dirty="0"/>
                <a:t> १ </a:t>
              </a:r>
              <a:r>
                <a:rPr lang="en-GB" sz="3200" b="0" dirty="0"/>
                <a:t>:</a:t>
              </a:r>
              <a:r>
                <a:rPr lang="en-IN" sz="3200" b="0" dirty="0"/>
                <a:t> </a:t>
              </a:r>
              <a:r>
                <a:rPr lang="en-IN" sz="3200" b="0" dirty="0" err="1"/>
                <a:t>असे</a:t>
              </a:r>
              <a:r>
                <a:rPr lang="en-IN" sz="3200" b="0" dirty="0"/>
                <a:t> </a:t>
              </a:r>
              <a:r>
                <a:rPr lang="en-IN" sz="3200" b="0" dirty="0" err="1"/>
                <a:t>वागणे</a:t>
              </a:r>
              <a:r>
                <a:rPr lang="en-IN" sz="3200" b="0" dirty="0"/>
                <a:t> </a:t>
              </a:r>
              <a:r>
                <a:rPr lang="en-IN" sz="3200" b="0" dirty="0" err="1"/>
                <a:t>योग्य</a:t>
              </a:r>
              <a:r>
                <a:rPr lang="en-IN" sz="3200" b="0" dirty="0"/>
                <a:t> </a:t>
              </a:r>
              <a:r>
                <a:rPr lang="en-IN" sz="3200" b="0" dirty="0" err="1"/>
                <a:t>आहे</a:t>
              </a:r>
              <a:r>
                <a:rPr lang="en-IN" sz="3200" b="0" dirty="0"/>
                <a:t> </a:t>
              </a:r>
              <a:r>
                <a:rPr lang="en-IN" sz="3200" b="0" dirty="0" err="1"/>
                <a:t>का</a:t>
              </a:r>
              <a:r>
                <a:rPr lang="en-US" sz="3200" b="0" dirty="0"/>
                <a:t>?</a:t>
              </a:r>
              <a:endParaRPr lang="en-IN" sz="3200" b="0" dirty="0"/>
            </a:p>
          </p:txBody>
        </p:sp>
      </p:grpSp>
      <p:grpSp>
        <p:nvGrpSpPr>
          <p:cNvPr id="5" name="Group 4">
            <a:extLst>
              <a:ext uri="{FF2B5EF4-FFF2-40B4-BE49-F238E27FC236}">
                <a16:creationId xmlns:a16="http://schemas.microsoft.com/office/drawing/2014/main" id="{F126A4F8-98DD-FD42-925C-830C4E285DCC}"/>
              </a:ext>
            </a:extLst>
          </p:cNvPr>
          <p:cNvGrpSpPr/>
          <p:nvPr/>
        </p:nvGrpSpPr>
        <p:grpSpPr>
          <a:xfrm>
            <a:off x="13879315" y="428684"/>
            <a:ext cx="7239806" cy="1021625"/>
            <a:chOff x="13019912" y="454085"/>
            <a:chExt cx="7239806" cy="1021625"/>
          </a:xfrm>
        </p:grpSpPr>
        <p:sp>
          <p:nvSpPr>
            <p:cNvPr id="662" name="Rounded Rectangle"/>
            <p:cNvSpPr/>
            <p:nvPr/>
          </p:nvSpPr>
          <p:spPr>
            <a:xfrm>
              <a:off x="13019912" y="454085"/>
              <a:ext cx="7239806" cy="1021625"/>
            </a:xfrm>
            <a:prstGeom prst="roundRect">
              <a:avLst>
                <a:gd name="adj" fmla="val 1864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663" name="ROLE OF AN INFLUENCER"/>
            <p:cNvSpPr txBox="1"/>
            <p:nvPr/>
          </p:nvSpPr>
          <p:spPr>
            <a:xfrm>
              <a:off x="13606972" y="672797"/>
              <a:ext cx="6148414" cy="595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sz="3200" spc="96">
                  <a:solidFill>
                    <a:srgbClr val="002135"/>
                  </a:solidFill>
                </a:defRPr>
              </a:lvl1pPr>
            </a:lstStyle>
            <a:p>
              <a:r>
                <a:rPr lang="en-IN" b="0" dirty="0" err="1"/>
                <a:t>समाजातील</a:t>
              </a:r>
              <a:r>
                <a:rPr lang="en-IN" b="0" dirty="0"/>
                <a:t> </a:t>
              </a:r>
              <a:r>
                <a:rPr lang="en-IN" b="0" dirty="0" err="1"/>
                <a:t>प्रभावी</a:t>
              </a:r>
              <a:r>
                <a:rPr lang="en-IN" b="0" dirty="0"/>
                <a:t> </a:t>
              </a:r>
              <a:r>
                <a:rPr lang="en-IN" b="0" dirty="0" err="1"/>
                <a:t>व्यक्तीची</a:t>
              </a:r>
              <a:r>
                <a:rPr lang="en-IN" b="0" dirty="0"/>
                <a:t> </a:t>
              </a:r>
              <a:r>
                <a:rPr lang="en-IN" b="0" dirty="0" err="1"/>
                <a:t>भूमिका</a:t>
              </a:r>
              <a:endParaRPr lang="en-IN" b="0" dirty="0"/>
            </a:p>
          </p:txBody>
        </p:sp>
      </p:grpSp>
      <p:sp>
        <p:nvSpPr>
          <p:cNvPr id="664" name="Check who can help in influencing Pujari Tiwari for explaining large events should not be organised.…"/>
          <p:cNvSpPr txBox="1"/>
          <p:nvPr/>
        </p:nvSpPr>
        <p:spPr>
          <a:xfrm>
            <a:off x="12735483" y="5217709"/>
            <a:ext cx="10087572" cy="56425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0" algn="l"/>
            <a:r>
              <a:rPr lang="en-IN" sz="4000" b="0" dirty="0" err="1">
                <a:solidFill>
                  <a:schemeClr val="bg1"/>
                </a:solidFill>
              </a:rPr>
              <a:t>स्थानिक</a:t>
            </a:r>
            <a:r>
              <a:rPr lang="en-IN" sz="4000" b="0" dirty="0">
                <a:solidFill>
                  <a:schemeClr val="bg1"/>
                </a:solidFill>
              </a:rPr>
              <a:t> </a:t>
            </a:r>
            <a:r>
              <a:rPr lang="en-IN" sz="4000" b="0" dirty="0" err="1">
                <a:solidFill>
                  <a:schemeClr val="bg1"/>
                </a:solidFill>
              </a:rPr>
              <a:t>भूधारकांची</a:t>
            </a:r>
            <a:r>
              <a:rPr lang="en-IN" sz="4000" b="0" dirty="0">
                <a:solidFill>
                  <a:schemeClr val="bg1"/>
                </a:solidFill>
              </a:rPr>
              <a:t> </a:t>
            </a:r>
            <a:r>
              <a:rPr lang="en-IN" sz="4000" b="0" dirty="0" err="1">
                <a:solidFill>
                  <a:schemeClr val="bg1"/>
                </a:solidFill>
              </a:rPr>
              <a:t>समजूत</a:t>
            </a:r>
            <a:r>
              <a:rPr lang="en-IN" sz="4000" b="0" dirty="0">
                <a:solidFill>
                  <a:schemeClr val="bg1"/>
                </a:solidFill>
              </a:rPr>
              <a:t> </a:t>
            </a:r>
            <a:r>
              <a:rPr lang="en-IN" sz="4000" b="0" dirty="0" err="1">
                <a:solidFill>
                  <a:schemeClr val="bg1"/>
                </a:solidFill>
              </a:rPr>
              <a:t>कोण</a:t>
            </a:r>
            <a:r>
              <a:rPr lang="en-IN" sz="4000" b="0" dirty="0">
                <a:solidFill>
                  <a:schemeClr val="bg1"/>
                </a:solidFill>
              </a:rPr>
              <a:t> </a:t>
            </a:r>
            <a:r>
              <a:rPr lang="en-IN" sz="4000" b="0" dirty="0" err="1">
                <a:solidFill>
                  <a:schemeClr val="bg1"/>
                </a:solidFill>
              </a:rPr>
              <a:t>घालू</a:t>
            </a:r>
            <a:r>
              <a:rPr lang="en-IN" sz="4000" b="0" dirty="0">
                <a:solidFill>
                  <a:schemeClr val="bg1"/>
                </a:solidFill>
              </a:rPr>
              <a:t> </a:t>
            </a:r>
            <a:r>
              <a:rPr lang="en-IN" sz="4000" b="0" dirty="0" err="1">
                <a:solidFill>
                  <a:schemeClr val="bg1"/>
                </a:solidFill>
              </a:rPr>
              <a:t>शकतं</a:t>
            </a:r>
            <a:r>
              <a:rPr lang="en-IN" sz="4000" b="0" dirty="0">
                <a:solidFill>
                  <a:schemeClr val="bg1"/>
                </a:solidFill>
              </a:rPr>
              <a:t> </a:t>
            </a:r>
            <a:r>
              <a:rPr lang="en-IN" sz="4000" b="0" dirty="0" err="1">
                <a:solidFill>
                  <a:schemeClr val="bg1"/>
                </a:solidFill>
              </a:rPr>
              <a:t>हे</a:t>
            </a:r>
            <a:r>
              <a:rPr lang="en-IN" sz="4000" b="0" dirty="0">
                <a:solidFill>
                  <a:schemeClr val="bg1"/>
                </a:solidFill>
              </a:rPr>
              <a:t> </a:t>
            </a:r>
            <a:r>
              <a:rPr lang="en-IN" sz="4000" b="0" dirty="0" err="1">
                <a:solidFill>
                  <a:schemeClr val="bg1"/>
                </a:solidFill>
              </a:rPr>
              <a:t>जाणून</a:t>
            </a:r>
            <a:r>
              <a:rPr lang="en-IN" sz="4000" b="0" dirty="0">
                <a:solidFill>
                  <a:schemeClr val="bg1"/>
                </a:solidFill>
              </a:rPr>
              <a:t> </a:t>
            </a:r>
            <a:r>
              <a:rPr lang="en-IN" sz="4000" b="0" dirty="0" err="1">
                <a:solidFill>
                  <a:schemeClr val="bg1"/>
                </a:solidFill>
              </a:rPr>
              <a:t>घ्या</a:t>
            </a:r>
            <a:r>
              <a:rPr lang="en-IN" sz="4000" b="0" dirty="0">
                <a:solidFill>
                  <a:schemeClr val="bg1"/>
                </a:solidFill>
              </a:rPr>
              <a:t>.</a:t>
            </a:r>
          </a:p>
          <a:p>
            <a:pPr algn="l"/>
            <a:r>
              <a:rPr lang="en-GB" sz="4000" b="0" dirty="0">
                <a:solidFill>
                  <a:schemeClr val="bg1"/>
                </a:solidFill>
              </a:rPr>
              <a:t> </a:t>
            </a:r>
            <a:endParaRPr lang="en-IN" sz="4000" b="0" dirty="0">
              <a:solidFill>
                <a:schemeClr val="bg1"/>
              </a:solidFill>
            </a:endParaRPr>
          </a:p>
          <a:p>
            <a:pPr lvl="0" algn="l"/>
            <a:r>
              <a:rPr lang="en-IN" sz="4000" b="0" dirty="0" err="1">
                <a:solidFill>
                  <a:schemeClr val="bg1"/>
                </a:solidFill>
              </a:rPr>
              <a:t>कोविड</a:t>
            </a:r>
            <a:r>
              <a:rPr lang="en-IN" sz="4000" b="0" dirty="0">
                <a:solidFill>
                  <a:schemeClr val="bg1"/>
                </a:solidFill>
              </a:rPr>
              <a:t> </a:t>
            </a:r>
            <a:r>
              <a:rPr lang="en-IN" sz="4000" b="0" dirty="0" err="1">
                <a:solidFill>
                  <a:schemeClr val="bg1"/>
                </a:solidFill>
              </a:rPr>
              <a:t>म्हणजे</a:t>
            </a:r>
            <a:r>
              <a:rPr lang="en-IN" sz="4000" b="0" dirty="0">
                <a:solidFill>
                  <a:schemeClr val="bg1"/>
                </a:solidFill>
              </a:rPr>
              <a:t> </a:t>
            </a:r>
            <a:r>
              <a:rPr lang="en-IN" sz="4000" b="0" dirty="0" err="1">
                <a:solidFill>
                  <a:schemeClr val="bg1"/>
                </a:solidFill>
              </a:rPr>
              <a:t>काय</a:t>
            </a:r>
            <a:r>
              <a:rPr lang="en-IN" sz="4000" b="0" dirty="0">
                <a:solidFill>
                  <a:schemeClr val="bg1"/>
                </a:solidFill>
              </a:rPr>
              <a:t> </a:t>
            </a:r>
            <a:r>
              <a:rPr lang="en-IN" sz="4000" b="0" dirty="0" err="1">
                <a:solidFill>
                  <a:schemeClr val="bg1"/>
                </a:solidFill>
              </a:rPr>
              <a:t>आणि</a:t>
            </a:r>
            <a:r>
              <a:rPr lang="en-IN" sz="4000" b="0" dirty="0">
                <a:solidFill>
                  <a:schemeClr val="bg1"/>
                </a:solidFill>
              </a:rPr>
              <a:t> </a:t>
            </a:r>
            <a:r>
              <a:rPr lang="en-IN" sz="4000" b="0" dirty="0" err="1">
                <a:solidFill>
                  <a:schemeClr val="bg1"/>
                </a:solidFill>
              </a:rPr>
              <a:t>त्याची</a:t>
            </a:r>
            <a:r>
              <a:rPr lang="en-IN" sz="4000" b="0" dirty="0">
                <a:solidFill>
                  <a:schemeClr val="bg1"/>
                </a:solidFill>
              </a:rPr>
              <a:t> </a:t>
            </a:r>
            <a:r>
              <a:rPr lang="en-IN" sz="4000" b="0" dirty="0" err="1">
                <a:solidFill>
                  <a:schemeClr val="bg1"/>
                </a:solidFill>
              </a:rPr>
              <a:t>लक्षणे</a:t>
            </a:r>
            <a:r>
              <a:rPr lang="en-IN" sz="4000" b="0" dirty="0">
                <a:solidFill>
                  <a:schemeClr val="bg1"/>
                </a:solidFill>
              </a:rPr>
              <a:t> </a:t>
            </a:r>
            <a:r>
              <a:rPr lang="en-IN" sz="4000" b="0" dirty="0" err="1">
                <a:solidFill>
                  <a:schemeClr val="bg1"/>
                </a:solidFill>
              </a:rPr>
              <a:t>काय</a:t>
            </a:r>
            <a:r>
              <a:rPr lang="en-IN" sz="4000" b="0" dirty="0">
                <a:solidFill>
                  <a:schemeClr val="bg1"/>
                </a:solidFill>
              </a:rPr>
              <a:t> </a:t>
            </a:r>
            <a:r>
              <a:rPr lang="en-IN" sz="4000" b="0" dirty="0" err="1">
                <a:solidFill>
                  <a:schemeClr val="bg1"/>
                </a:solidFill>
              </a:rPr>
              <a:t>आहेत</a:t>
            </a:r>
            <a:r>
              <a:rPr lang="en-IN" sz="4000" b="0" dirty="0">
                <a:solidFill>
                  <a:schemeClr val="bg1"/>
                </a:solidFill>
              </a:rPr>
              <a:t> </a:t>
            </a:r>
            <a:r>
              <a:rPr lang="en-IN" sz="4000" b="0" dirty="0" err="1">
                <a:solidFill>
                  <a:schemeClr val="bg1"/>
                </a:solidFill>
              </a:rPr>
              <a:t>याची</a:t>
            </a:r>
            <a:r>
              <a:rPr lang="en-IN" sz="4000" b="0" dirty="0">
                <a:solidFill>
                  <a:schemeClr val="bg1"/>
                </a:solidFill>
              </a:rPr>
              <a:t> </a:t>
            </a:r>
            <a:r>
              <a:rPr lang="en-IN" sz="4000" b="0" dirty="0" err="1">
                <a:solidFill>
                  <a:schemeClr val="bg1"/>
                </a:solidFill>
              </a:rPr>
              <a:t>माहिती</a:t>
            </a:r>
            <a:r>
              <a:rPr lang="en-IN" sz="4000" b="0" dirty="0">
                <a:solidFill>
                  <a:schemeClr val="bg1"/>
                </a:solidFill>
              </a:rPr>
              <a:t> </a:t>
            </a:r>
            <a:r>
              <a:rPr lang="en-IN" sz="4000" b="0" dirty="0" err="1">
                <a:solidFill>
                  <a:schemeClr val="bg1"/>
                </a:solidFill>
              </a:rPr>
              <a:t>लोकांना</a:t>
            </a:r>
            <a:r>
              <a:rPr lang="en-IN" sz="4000" b="0" dirty="0">
                <a:solidFill>
                  <a:schemeClr val="bg1"/>
                </a:solidFill>
              </a:rPr>
              <a:t> </a:t>
            </a:r>
            <a:r>
              <a:rPr lang="en-IN" sz="4000" b="0" dirty="0" err="1">
                <a:solidFill>
                  <a:schemeClr val="bg1"/>
                </a:solidFill>
              </a:rPr>
              <a:t>देण्यासाठी</a:t>
            </a:r>
            <a:r>
              <a:rPr lang="en-IN" sz="4000" b="0" dirty="0">
                <a:solidFill>
                  <a:schemeClr val="bg1"/>
                </a:solidFill>
              </a:rPr>
              <a:t> </a:t>
            </a:r>
            <a:r>
              <a:rPr lang="en-IN" sz="4000" b="0" dirty="0" err="1">
                <a:solidFill>
                  <a:schemeClr val="bg1"/>
                </a:solidFill>
              </a:rPr>
              <a:t>महत्त्वाच्या</a:t>
            </a:r>
            <a:r>
              <a:rPr lang="en-IN" sz="4000" b="0" dirty="0">
                <a:solidFill>
                  <a:schemeClr val="bg1"/>
                </a:solidFill>
              </a:rPr>
              <a:t> </a:t>
            </a:r>
            <a:r>
              <a:rPr lang="en-IN" sz="4000" b="0" dirty="0" err="1">
                <a:solidFill>
                  <a:schemeClr val="bg1"/>
                </a:solidFill>
              </a:rPr>
              <a:t>प्रभावी</a:t>
            </a:r>
            <a:r>
              <a:rPr lang="en-IN" sz="4000" b="0" dirty="0">
                <a:solidFill>
                  <a:schemeClr val="bg1"/>
                </a:solidFill>
              </a:rPr>
              <a:t> </a:t>
            </a:r>
            <a:r>
              <a:rPr lang="en-IN" sz="4000" b="0" dirty="0" err="1">
                <a:solidFill>
                  <a:schemeClr val="bg1"/>
                </a:solidFill>
              </a:rPr>
              <a:t>व्यक्तींचा</a:t>
            </a:r>
            <a:r>
              <a:rPr lang="en-IN" sz="4000" b="0" dirty="0">
                <a:solidFill>
                  <a:schemeClr val="bg1"/>
                </a:solidFill>
              </a:rPr>
              <a:t> </a:t>
            </a:r>
            <a:r>
              <a:rPr lang="en-IN" sz="4000" b="0" dirty="0" err="1">
                <a:solidFill>
                  <a:schemeClr val="bg1"/>
                </a:solidFill>
              </a:rPr>
              <a:t>उपयोग</a:t>
            </a:r>
            <a:r>
              <a:rPr lang="en-IN" sz="4000" b="0" dirty="0">
                <a:solidFill>
                  <a:schemeClr val="bg1"/>
                </a:solidFill>
              </a:rPr>
              <a:t> </a:t>
            </a:r>
            <a:r>
              <a:rPr lang="en-IN" sz="4000" b="0" dirty="0" err="1">
                <a:solidFill>
                  <a:schemeClr val="bg1"/>
                </a:solidFill>
              </a:rPr>
              <a:t>करून</a:t>
            </a:r>
            <a:r>
              <a:rPr lang="en-IN" sz="4000" b="0" dirty="0">
                <a:solidFill>
                  <a:schemeClr val="bg1"/>
                </a:solidFill>
              </a:rPr>
              <a:t> </a:t>
            </a:r>
            <a:r>
              <a:rPr lang="en-IN" sz="4000" b="0" dirty="0" err="1">
                <a:solidFill>
                  <a:schemeClr val="bg1"/>
                </a:solidFill>
              </a:rPr>
              <a:t>घ्या</a:t>
            </a:r>
            <a:r>
              <a:rPr lang="en-IN" sz="4000" b="0" dirty="0">
                <a:solidFill>
                  <a:schemeClr val="bg1"/>
                </a:solidFill>
              </a:rPr>
              <a:t>.</a:t>
            </a:r>
          </a:p>
          <a:p>
            <a:pPr lvl="0" algn="l"/>
            <a:r>
              <a:rPr lang="en-IN" sz="4000" b="0" dirty="0" err="1">
                <a:solidFill>
                  <a:schemeClr val="bg1"/>
                </a:solidFill>
              </a:rPr>
              <a:t>बाबुलालला</a:t>
            </a:r>
            <a:r>
              <a:rPr lang="en-IN" sz="4000" b="0" dirty="0">
                <a:solidFill>
                  <a:schemeClr val="bg1"/>
                </a:solidFill>
              </a:rPr>
              <a:t> </a:t>
            </a:r>
            <a:r>
              <a:rPr lang="en-IN" sz="4000" b="0" dirty="0" err="1">
                <a:solidFill>
                  <a:schemeClr val="bg1"/>
                </a:solidFill>
              </a:rPr>
              <a:t>कोविडच्या</a:t>
            </a:r>
            <a:r>
              <a:rPr lang="en-IN" sz="4000" b="0" dirty="0">
                <a:solidFill>
                  <a:schemeClr val="bg1"/>
                </a:solidFill>
              </a:rPr>
              <a:t> </a:t>
            </a:r>
            <a:r>
              <a:rPr lang="en-IN" sz="4000" b="0" dirty="0" err="1">
                <a:solidFill>
                  <a:schemeClr val="bg1"/>
                </a:solidFill>
              </a:rPr>
              <a:t>लक्षणांची</a:t>
            </a:r>
            <a:r>
              <a:rPr lang="en-IN" sz="4000" b="0" dirty="0">
                <a:solidFill>
                  <a:schemeClr val="bg1"/>
                </a:solidFill>
              </a:rPr>
              <a:t> </a:t>
            </a:r>
            <a:r>
              <a:rPr lang="en-IN" sz="4000" b="0" dirty="0" err="1">
                <a:solidFill>
                  <a:schemeClr val="bg1"/>
                </a:solidFill>
              </a:rPr>
              <a:t>माहिती</a:t>
            </a:r>
            <a:r>
              <a:rPr lang="en-IN" sz="4000" b="0" dirty="0">
                <a:solidFill>
                  <a:schemeClr val="bg1"/>
                </a:solidFill>
              </a:rPr>
              <a:t> </a:t>
            </a:r>
            <a:r>
              <a:rPr lang="en-IN" sz="4000" b="0" dirty="0" err="1">
                <a:solidFill>
                  <a:schemeClr val="bg1"/>
                </a:solidFill>
              </a:rPr>
              <a:t>तसेच</a:t>
            </a:r>
            <a:r>
              <a:rPr lang="en-IN" sz="4000" b="0" dirty="0">
                <a:solidFill>
                  <a:schemeClr val="bg1"/>
                </a:solidFill>
              </a:rPr>
              <a:t> </a:t>
            </a:r>
            <a:r>
              <a:rPr lang="en-IN" sz="4000" b="0" dirty="0" err="1">
                <a:solidFill>
                  <a:schemeClr val="bg1"/>
                </a:solidFill>
              </a:rPr>
              <a:t>जर</a:t>
            </a:r>
            <a:r>
              <a:rPr lang="en-IN" sz="4000" b="0" dirty="0">
                <a:solidFill>
                  <a:schemeClr val="bg1"/>
                </a:solidFill>
              </a:rPr>
              <a:t> </a:t>
            </a:r>
            <a:r>
              <a:rPr lang="en-IN" sz="4000" b="0" dirty="0" err="1">
                <a:solidFill>
                  <a:schemeClr val="bg1"/>
                </a:solidFill>
              </a:rPr>
              <a:t>तो</a:t>
            </a:r>
            <a:r>
              <a:rPr lang="en-IN" sz="4000" b="0" dirty="0">
                <a:solidFill>
                  <a:schemeClr val="bg1"/>
                </a:solidFill>
              </a:rPr>
              <a:t> </a:t>
            </a:r>
            <a:r>
              <a:rPr lang="en-IN" sz="4000" b="0" dirty="0" err="1">
                <a:solidFill>
                  <a:schemeClr val="bg1"/>
                </a:solidFill>
              </a:rPr>
              <a:t>बाधित</a:t>
            </a:r>
            <a:r>
              <a:rPr lang="en-IN" sz="4000" b="0" dirty="0">
                <a:solidFill>
                  <a:schemeClr val="bg1"/>
                </a:solidFill>
              </a:rPr>
              <a:t> </a:t>
            </a:r>
            <a:r>
              <a:rPr lang="en-IN" sz="4000" b="0" dirty="0" err="1">
                <a:solidFill>
                  <a:schemeClr val="bg1"/>
                </a:solidFill>
              </a:rPr>
              <a:t>व्यक्तीच्या</a:t>
            </a:r>
            <a:r>
              <a:rPr lang="en-IN" sz="4000" b="0" dirty="0">
                <a:solidFill>
                  <a:schemeClr val="bg1"/>
                </a:solidFill>
              </a:rPr>
              <a:t> </a:t>
            </a:r>
            <a:r>
              <a:rPr lang="en-IN" sz="4000" b="0" dirty="0" err="1">
                <a:solidFill>
                  <a:schemeClr val="bg1"/>
                </a:solidFill>
              </a:rPr>
              <a:t>संपर्कात</a:t>
            </a:r>
            <a:r>
              <a:rPr lang="en-IN" sz="4000" b="0" dirty="0">
                <a:solidFill>
                  <a:schemeClr val="bg1"/>
                </a:solidFill>
              </a:rPr>
              <a:t> </a:t>
            </a:r>
            <a:r>
              <a:rPr lang="en-IN" sz="4000" b="0" dirty="0" err="1">
                <a:solidFill>
                  <a:schemeClr val="bg1"/>
                </a:solidFill>
              </a:rPr>
              <a:t>आला</a:t>
            </a:r>
            <a:r>
              <a:rPr lang="en-IN" sz="4000" b="0" dirty="0">
                <a:solidFill>
                  <a:schemeClr val="bg1"/>
                </a:solidFill>
              </a:rPr>
              <a:t> </a:t>
            </a:r>
            <a:r>
              <a:rPr lang="en-IN" sz="4000" b="0" dirty="0" err="1">
                <a:solidFill>
                  <a:schemeClr val="bg1"/>
                </a:solidFill>
              </a:rPr>
              <a:t>असेल</a:t>
            </a:r>
            <a:r>
              <a:rPr lang="en-IN" sz="4000" b="0" dirty="0">
                <a:solidFill>
                  <a:schemeClr val="bg1"/>
                </a:solidFill>
              </a:rPr>
              <a:t> </a:t>
            </a:r>
            <a:r>
              <a:rPr lang="en-IN" sz="4000" b="0" dirty="0" err="1">
                <a:solidFill>
                  <a:schemeClr val="bg1"/>
                </a:solidFill>
              </a:rPr>
              <a:t>तर</a:t>
            </a:r>
            <a:r>
              <a:rPr lang="en-IN" sz="4000" b="0" dirty="0">
                <a:solidFill>
                  <a:schemeClr val="bg1"/>
                </a:solidFill>
              </a:rPr>
              <a:t> </a:t>
            </a:r>
            <a:r>
              <a:rPr lang="en-IN" sz="4000" b="0" dirty="0" err="1">
                <a:solidFill>
                  <a:schemeClr val="bg1"/>
                </a:solidFill>
              </a:rPr>
              <a:t>सल्ला</a:t>
            </a:r>
            <a:r>
              <a:rPr lang="en-IN" sz="4000" b="0" dirty="0">
                <a:solidFill>
                  <a:schemeClr val="bg1"/>
                </a:solidFill>
              </a:rPr>
              <a:t> </a:t>
            </a:r>
            <a:r>
              <a:rPr lang="en-IN" sz="4000" b="0" dirty="0" err="1">
                <a:solidFill>
                  <a:schemeClr val="bg1"/>
                </a:solidFill>
              </a:rPr>
              <a:t>देण्याची</a:t>
            </a:r>
            <a:r>
              <a:rPr lang="en-IN" sz="4000" b="0" dirty="0">
                <a:solidFill>
                  <a:schemeClr val="bg1"/>
                </a:solidFill>
              </a:rPr>
              <a:t> </a:t>
            </a:r>
            <a:r>
              <a:rPr lang="en-IN" sz="4000" b="0" dirty="0" err="1">
                <a:solidFill>
                  <a:schemeClr val="bg1"/>
                </a:solidFill>
              </a:rPr>
              <a:t>डीएचओ</a:t>
            </a:r>
            <a:r>
              <a:rPr lang="en-IN" sz="4000" b="0" dirty="0">
                <a:solidFill>
                  <a:schemeClr val="bg1"/>
                </a:solidFill>
              </a:rPr>
              <a:t>/</a:t>
            </a:r>
            <a:r>
              <a:rPr lang="en-IN" sz="4000" b="0" dirty="0" err="1">
                <a:solidFill>
                  <a:schemeClr val="bg1"/>
                </a:solidFill>
              </a:rPr>
              <a:t>एमओ</a:t>
            </a:r>
            <a:r>
              <a:rPr lang="en-IN" sz="4000" b="0" dirty="0">
                <a:solidFill>
                  <a:schemeClr val="bg1"/>
                </a:solidFill>
              </a:rPr>
              <a:t> </a:t>
            </a:r>
            <a:r>
              <a:rPr lang="en-IN" sz="4000" b="0" dirty="0" err="1">
                <a:solidFill>
                  <a:schemeClr val="bg1"/>
                </a:solidFill>
              </a:rPr>
              <a:t>यांना</a:t>
            </a:r>
            <a:r>
              <a:rPr lang="en-IN" sz="4000" b="0" dirty="0">
                <a:solidFill>
                  <a:schemeClr val="bg1"/>
                </a:solidFill>
              </a:rPr>
              <a:t> </a:t>
            </a:r>
            <a:r>
              <a:rPr lang="en-IN" sz="4000" b="0" dirty="0" err="1">
                <a:solidFill>
                  <a:schemeClr val="bg1"/>
                </a:solidFill>
              </a:rPr>
              <a:t>विनंती</a:t>
            </a:r>
            <a:r>
              <a:rPr lang="en-IN" sz="4000" b="0" dirty="0">
                <a:solidFill>
                  <a:schemeClr val="bg1"/>
                </a:solidFill>
              </a:rPr>
              <a:t> </a:t>
            </a:r>
            <a:r>
              <a:rPr lang="en-IN" sz="4000" b="0" dirty="0" err="1">
                <a:solidFill>
                  <a:schemeClr val="bg1"/>
                </a:solidFill>
              </a:rPr>
              <a:t>करा</a:t>
            </a:r>
            <a:r>
              <a:rPr lang="en-IN" sz="4000" b="0" dirty="0">
                <a:solidFill>
                  <a:schemeClr val="bg1"/>
                </a:solidFill>
              </a:rPr>
              <a:t>.</a:t>
            </a:r>
          </a:p>
        </p:txBody>
      </p:sp>
      <p:grpSp>
        <p:nvGrpSpPr>
          <p:cNvPr id="4" name="Group 3">
            <a:extLst>
              <a:ext uri="{FF2B5EF4-FFF2-40B4-BE49-F238E27FC236}">
                <a16:creationId xmlns:a16="http://schemas.microsoft.com/office/drawing/2014/main" id="{02AC976F-D0D5-474E-8C4D-0307FE8A2F37}"/>
              </a:ext>
            </a:extLst>
          </p:cNvPr>
          <p:cNvGrpSpPr/>
          <p:nvPr/>
        </p:nvGrpSpPr>
        <p:grpSpPr>
          <a:xfrm>
            <a:off x="13099113" y="3222346"/>
            <a:ext cx="8800211" cy="1502053"/>
            <a:chOff x="689667" y="9108422"/>
            <a:chExt cx="8800211" cy="1502053"/>
          </a:xfrm>
          <a:solidFill>
            <a:schemeClr val="accent1">
              <a:lumMod val="20000"/>
              <a:lumOff val="80000"/>
            </a:schemeClr>
          </a:solidFill>
        </p:grpSpPr>
        <p:sp>
          <p:nvSpPr>
            <p:cNvPr id="665" name="Rounded Rectangle"/>
            <p:cNvSpPr/>
            <p:nvPr/>
          </p:nvSpPr>
          <p:spPr>
            <a:xfrm>
              <a:off x="689667" y="9108422"/>
              <a:ext cx="8800211" cy="1502053"/>
            </a:xfrm>
            <a:prstGeom prst="roundRect">
              <a:avLst>
                <a:gd name="adj" fmla="val 25543"/>
              </a:avLst>
            </a:prstGeom>
            <a:grpFill/>
            <a:ln w="12700">
              <a:miter lim="400000"/>
            </a:ln>
            <a:effectLst>
              <a:outerShdw blurRad="63500" dist="25400" dir="5400000" rotWithShape="0">
                <a:srgbClr val="000000">
                  <a:alpha val="50000"/>
                </a:srgbClr>
              </a:outerShdw>
            </a:effectLst>
          </p:spPr>
          <p:txBody>
            <a:bodyPr lIns="0" tIns="0" rIns="0" bIns="0" anchor="ctr"/>
            <a:lstStyle/>
            <a:p>
              <a:pPr>
                <a:defRPr sz="36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66" name="QUESTION 2: What will you do as…"/>
            <p:cNvSpPr txBox="1"/>
            <p:nvPr/>
          </p:nvSpPr>
          <p:spPr>
            <a:xfrm>
              <a:off x="958390" y="9327979"/>
              <a:ext cx="8262765" cy="1087477"/>
            </a:xfrm>
            <a:prstGeom prst="rect">
              <a:avLst/>
            </a:prstGeom>
            <a:gr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r>
                <a:rPr lang="en-IN" sz="3200" b="0" dirty="0" err="1"/>
                <a:t>प्रश्न</a:t>
              </a:r>
              <a:r>
                <a:rPr lang="en-IN" sz="3200" b="0" dirty="0"/>
                <a:t> २ </a:t>
              </a:r>
              <a:r>
                <a:rPr lang="en-GB" sz="3200" b="0" dirty="0"/>
                <a:t>:</a:t>
              </a:r>
              <a:r>
                <a:rPr lang="en-IN" sz="3200" b="0" dirty="0"/>
                <a:t> </a:t>
              </a:r>
              <a:r>
                <a:rPr lang="en-IN" sz="3200" b="0" dirty="0" err="1"/>
                <a:t>स्थानिक</a:t>
              </a:r>
              <a:r>
                <a:rPr lang="en-IN" sz="3200" b="0" dirty="0"/>
                <a:t> </a:t>
              </a:r>
              <a:r>
                <a:rPr lang="en-IN" sz="3200" b="0" dirty="0" err="1"/>
                <a:t>आरोग्य</a:t>
              </a:r>
              <a:r>
                <a:rPr lang="en-IN" sz="3200" b="0" dirty="0"/>
                <a:t> </a:t>
              </a:r>
              <a:r>
                <a:rPr lang="en-IN" sz="3200" b="0" dirty="0" err="1"/>
                <a:t>कर्मचारी</a:t>
              </a:r>
              <a:r>
                <a:rPr lang="en-IN" sz="3200" b="0" dirty="0"/>
                <a:t> </a:t>
              </a:r>
              <a:r>
                <a:rPr lang="en-IN" sz="3200" b="0" dirty="0" err="1"/>
                <a:t>या</a:t>
              </a:r>
              <a:r>
                <a:rPr lang="en-IN" sz="3200" b="0" dirty="0"/>
                <a:t> </a:t>
              </a:r>
              <a:r>
                <a:rPr lang="en-IN" sz="3200" b="0" dirty="0" err="1"/>
                <a:t>नात्याने</a:t>
              </a:r>
              <a:r>
                <a:rPr lang="en-IN" sz="3200" b="0" dirty="0"/>
                <a:t> </a:t>
              </a:r>
              <a:r>
                <a:rPr lang="en-IN" sz="3200" b="0" dirty="0" err="1"/>
                <a:t>तुम्ही</a:t>
              </a:r>
              <a:r>
                <a:rPr lang="en-IN" sz="3200" b="0" dirty="0"/>
                <a:t> </a:t>
              </a:r>
              <a:r>
                <a:rPr lang="en-IN" sz="3200" b="0" dirty="0" err="1"/>
                <a:t>काय</a:t>
              </a:r>
              <a:r>
                <a:rPr lang="en-IN" sz="3200" b="0" dirty="0"/>
                <a:t> </a:t>
              </a:r>
              <a:r>
                <a:rPr lang="en-IN" sz="3200" b="0" dirty="0" err="1"/>
                <a:t>कराल</a:t>
              </a:r>
              <a:r>
                <a:rPr lang="en-GB" sz="3200" b="0" dirty="0"/>
                <a:t>?</a:t>
              </a:r>
              <a:endParaRPr lang="en-IN" sz="3200" b="0" dirty="0"/>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59"/>
                                        </p:tgtEl>
                                        <p:attrNameLst>
                                          <p:attrName>style.visibility</p:attrName>
                                        </p:attrNameLst>
                                      </p:cBhvr>
                                      <p:to>
                                        <p:strVal val="visible"/>
                                      </p:to>
                                    </p:set>
                                    <p:animEffect transition="in" filter="fade">
                                      <p:cBhvr>
                                        <p:cTn id="12" dur="2000"/>
                                        <p:tgtEl>
                                          <p:spTgt spid="65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p:tgtEl>
                                          <p:spTgt spid="3"/>
                                        </p:tgtEl>
                                        <p:attrNameLst>
                                          <p:attrName>ppt_y</p:attrName>
                                        </p:attrNameLst>
                                      </p:cBhvr>
                                      <p:tavLst>
                                        <p:tav tm="0">
                                          <p:val>
                                            <p:strVal val="#ppt_y-#ppt_h*1.125000"/>
                                          </p:val>
                                        </p:tav>
                                        <p:tav tm="100000">
                                          <p:val>
                                            <p:strVal val="#ppt_y"/>
                                          </p:val>
                                        </p:tav>
                                      </p:tavLst>
                                    </p:anim>
                                    <p:animEffect transition="in" filter="wipe(down)">
                                      <p:cBhvr>
                                        <p:cTn id="23" dur="1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1000"/>
                                        <p:tgtEl>
                                          <p:spTgt spid="4"/>
                                        </p:tgtEl>
                                        <p:attrNameLst>
                                          <p:attrName>ppt_y</p:attrName>
                                        </p:attrNameLst>
                                      </p:cBhvr>
                                      <p:tavLst>
                                        <p:tav tm="0">
                                          <p:val>
                                            <p:strVal val="#ppt_y+#ppt_h*1.125000"/>
                                          </p:val>
                                        </p:tav>
                                        <p:tav tm="100000">
                                          <p:val>
                                            <p:strVal val="#ppt_y"/>
                                          </p:val>
                                        </p:tav>
                                      </p:tavLst>
                                    </p:anim>
                                    <p:animEffect transition="in" filter="wipe(up)">
                                      <p:cBhvr>
                                        <p:cTn id="29" dur="1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64">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64">
                                            <p:txEl>
                                              <p:pRg st="1" end="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664">
                                            <p:txEl>
                                              <p:pRg st="2" end="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66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Rounded Rectangle"/>
          <p:cNvSpPr/>
          <p:nvPr/>
        </p:nvSpPr>
        <p:spPr>
          <a:xfrm>
            <a:off x="12334832" y="2607422"/>
            <a:ext cx="9161384" cy="2755165"/>
          </a:xfrm>
          <a:prstGeom prst="roundRect">
            <a:avLst>
              <a:gd name="adj" fmla="val 10559"/>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nvGrpSpPr>
          <p:cNvPr id="673" name="Group"/>
          <p:cNvGrpSpPr/>
          <p:nvPr/>
        </p:nvGrpSpPr>
        <p:grpSpPr>
          <a:xfrm>
            <a:off x="300010" y="12315300"/>
            <a:ext cx="4601210" cy="995767"/>
            <a:chOff x="0" y="0"/>
            <a:chExt cx="4601208" cy="995765"/>
          </a:xfrm>
        </p:grpSpPr>
        <p:pic>
          <p:nvPicPr>
            <p:cNvPr id="668" name="Picture 3" descr="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669" name="Picture 5" descr="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670"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671"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672" name="ministry-and-health-family-welfare.png" descr="ministry-and-health-family-welfar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676" name="Group"/>
          <p:cNvGrpSpPr/>
          <p:nvPr/>
        </p:nvGrpSpPr>
        <p:grpSpPr>
          <a:xfrm>
            <a:off x="23097931" y="13055998"/>
            <a:ext cx="2098870" cy="1540535"/>
            <a:chOff x="0" y="2516"/>
            <a:chExt cx="2098868" cy="1540533"/>
          </a:xfrm>
        </p:grpSpPr>
        <p:sp>
          <p:nvSpPr>
            <p:cNvPr id="674" name="21"/>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2</a:t>
              </a:r>
              <a:endParaRPr dirty="0">
                <a:latin typeface="Arial" panose="020B0604020202020204" pitchFamily="34" charset="0"/>
                <a:cs typeface="Arial" panose="020B0604020202020204" pitchFamily="34" charset="0"/>
              </a:endParaRPr>
            </a:p>
          </p:txBody>
        </p:sp>
        <p:pic>
          <p:nvPicPr>
            <p:cNvPr id="675" name="Image" descr="Image"/>
            <p:cNvPicPr>
              <a:picLocks noChangeAspect="1"/>
            </p:cNvPicPr>
            <p:nvPr/>
          </p:nvPicPr>
          <p:blipFill>
            <a:blip r:embed="rId5"/>
            <a:stretch>
              <a:fillRect/>
            </a:stretch>
          </p:blipFill>
          <p:spPr>
            <a:xfrm>
              <a:off x="0" y="2516"/>
              <a:ext cx="554528" cy="541069"/>
            </a:xfrm>
            <a:prstGeom prst="rect">
              <a:avLst/>
            </a:prstGeom>
            <a:ln w="12700" cap="flat">
              <a:noFill/>
              <a:miter lim="400000"/>
            </a:ln>
            <a:effectLst/>
          </p:spPr>
        </p:pic>
      </p:grpSp>
      <p:grpSp>
        <p:nvGrpSpPr>
          <p:cNvPr id="2" name="Group 1">
            <a:extLst>
              <a:ext uri="{FF2B5EF4-FFF2-40B4-BE49-F238E27FC236}">
                <a16:creationId xmlns:a16="http://schemas.microsoft.com/office/drawing/2014/main" id="{C9BEDE14-B845-9F48-A45E-D0689D56AF67}"/>
              </a:ext>
            </a:extLst>
          </p:cNvPr>
          <p:cNvGrpSpPr/>
          <p:nvPr/>
        </p:nvGrpSpPr>
        <p:grpSpPr>
          <a:xfrm>
            <a:off x="3361511" y="476491"/>
            <a:ext cx="17660978" cy="1223723"/>
            <a:chOff x="3361511" y="476491"/>
            <a:chExt cx="17660978" cy="1223723"/>
          </a:xfrm>
        </p:grpSpPr>
        <p:sp>
          <p:nvSpPr>
            <p:cNvPr id="677" name="Rounded Rectangle"/>
            <p:cNvSpPr/>
            <p:nvPr/>
          </p:nvSpPr>
          <p:spPr>
            <a:xfrm>
              <a:off x="3361511" y="476491"/>
              <a:ext cx="17660978"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678" name="HOME QUARANTINE: STAY SAFE FOR PROBABLE INFECTED PERSON…"/>
            <p:cNvSpPr txBox="1"/>
            <p:nvPr/>
          </p:nvSpPr>
          <p:spPr>
            <a:xfrm>
              <a:off x="3742942" y="680942"/>
              <a:ext cx="16821913"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r>
                <a:rPr lang="hi-IN" sz="5000" b="0" dirty="0"/>
                <a:t>घरच्या घरी विलगीकरण </a:t>
              </a:r>
              <a:r>
                <a:rPr lang="en-US" sz="5000" b="0" dirty="0"/>
                <a:t>:</a:t>
              </a:r>
              <a:r>
                <a:rPr lang="en-IN" sz="5000" b="0" dirty="0"/>
                <a:t> </a:t>
              </a:r>
              <a:r>
                <a:rPr lang="en-IN" sz="5000" b="0" dirty="0" err="1"/>
                <a:t>संभाव्य</a:t>
              </a:r>
              <a:r>
                <a:rPr lang="en-IN" sz="5000" b="0" dirty="0"/>
                <a:t> </a:t>
              </a:r>
              <a:r>
                <a:rPr lang="en-IN" sz="5000" b="0" dirty="0" err="1"/>
                <a:t>बाधित</a:t>
              </a:r>
              <a:r>
                <a:rPr lang="en-IN" sz="5000" b="0" dirty="0"/>
                <a:t> </a:t>
              </a:r>
              <a:r>
                <a:rPr lang="en-IN" sz="5000" b="0" dirty="0" err="1"/>
                <a:t>व्यक्तीचे</a:t>
              </a:r>
              <a:r>
                <a:rPr lang="en-IN" sz="5000" b="0" dirty="0"/>
                <a:t> </a:t>
              </a:r>
              <a:r>
                <a:rPr lang="en-IN" sz="5000" b="0" dirty="0" err="1"/>
                <a:t>सुरक्षित</a:t>
              </a:r>
              <a:r>
                <a:rPr lang="en-IN" sz="5000" b="0" dirty="0"/>
                <a:t> </a:t>
              </a:r>
              <a:r>
                <a:rPr lang="en-IN" sz="5000" b="0" dirty="0" err="1"/>
                <a:t>वास्तव्य</a:t>
              </a:r>
              <a:endParaRPr lang="en-IN" sz="5000" b="0" dirty="0"/>
            </a:p>
          </p:txBody>
        </p:sp>
      </p:grpSp>
      <p:grpSp>
        <p:nvGrpSpPr>
          <p:cNvPr id="8" name="Group 7">
            <a:extLst>
              <a:ext uri="{FF2B5EF4-FFF2-40B4-BE49-F238E27FC236}">
                <a16:creationId xmlns:a16="http://schemas.microsoft.com/office/drawing/2014/main" id="{B51BBA08-C535-A047-8BB1-2CC8A836DBAF}"/>
              </a:ext>
            </a:extLst>
          </p:cNvPr>
          <p:cNvGrpSpPr/>
          <p:nvPr/>
        </p:nvGrpSpPr>
        <p:grpSpPr>
          <a:xfrm>
            <a:off x="2790840" y="2532435"/>
            <a:ext cx="9161384" cy="2932416"/>
            <a:chOff x="2790840" y="2532435"/>
            <a:chExt cx="9161384" cy="2932416"/>
          </a:xfrm>
        </p:grpSpPr>
        <p:sp>
          <p:nvSpPr>
            <p:cNvPr id="679" name="Rounded Rectangle"/>
            <p:cNvSpPr/>
            <p:nvPr/>
          </p:nvSpPr>
          <p:spPr>
            <a:xfrm>
              <a:off x="2790840" y="2532435"/>
              <a:ext cx="9161384" cy="2932416"/>
            </a:xfrm>
            <a:prstGeom prst="roundRect">
              <a:avLst>
                <a:gd name="adj" fmla="val 10559"/>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80" name="KEEP DISTANCE"/>
            <p:cNvSpPr txBox="1"/>
            <p:nvPr/>
          </p:nvSpPr>
          <p:spPr>
            <a:xfrm>
              <a:off x="3108141" y="2705402"/>
              <a:ext cx="2066912" cy="6696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1022350">
                <a:lnSpc>
                  <a:spcPct val="90000"/>
                </a:lnSpc>
                <a:spcBef>
                  <a:spcPts val="900"/>
                </a:spcBef>
                <a:defRPr cap="all" spc="-149"/>
              </a:lvl1pPr>
            </a:lstStyle>
            <a:p>
              <a:pPr algn="l"/>
              <a:r>
                <a:rPr lang="en-IN" sz="4000" b="0" dirty="0" err="1"/>
                <a:t>अंतर</a:t>
              </a:r>
              <a:r>
                <a:rPr lang="en-IN" sz="4000" b="0" dirty="0"/>
                <a:t> </a:t>
              </a:r>
              <a:r>
                <a:rPr lang="en-IN" sz="4000" b="0" dirty="0" err="1"/>
                <a:t>राखा</a:t>
              </a:r>
              <a:endParaRPr lang="en-IN" sz="4000" b="0" dirty="0"/>
            </a:p>
          </p:txBody>
        </p:sp>
      </p:grpSp>
      <p:sp>
        <p:nvSpPr>
          <p:cNvPr id="681" name="Stay in a well ventilated specific room and away from other people in your home.  Restrict movement…"/>
          <p:cNvSpPr txBox="1"/>
          <p:nvPr/>
        </p:nvSpPr>
        <p:spPr>
          <a:xfrm>
            <a:off x="3108141" y="3344336"/>
            <a:ext cx="8735194" cy="18928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59" tIns="22859" rIns="22859" bIns="22859" anchor="ctr">
            <a:spAutoFit/>
          </a:bodyPr>
          <a:lstStyle/>
          <a:p>
            <a:pPr marL="457200" lvl="0" indent="-457200" algn="l">
              <a:buFont typeface="Arial" panose="020B0604020202020204" pitchFamily="34" charset="0"/>
              <a:buChar char="•"/>
            </a:pPr>
            <a:r>
              <a:rPr lang="en-IN" b="0" dirty="0" err="1"/>
              <a:t>तुमच्या</a:t>
            </a:r>
            <a:r>
              <a:rPr lang="en-IN" b="0" dirty="0"/>
              <a:t> </a:t>
            </a:r>
            <a:r>
              <a:rPr lang="en-IN" b="0" dirty="0" err="1"/>
              <a:t>घरातील</a:t>
            </a:r>
            <a:r>
              <a:rPr lang="en-IN" b="0" dirty="0"/>
              <a:t> </a:t>
            </a:r>
            <a:r>
              <a:rPr lang="en-IN" b="0" dirty="0" err="1"/>
              <a:t>हवेशीर</a:t>
            </a:r>
            <a:r>
              <a:rPr lang="en-IN" b="0" dirty="0"/>
              <a:t> </a:t>
            </a:r>
            <a:r>
              <a:rPr lang="en-IN" b="0" dirty="0" err="1"/>
              <a:t>असलेल्या</a:t>
            </a:r>
            <a:r>
              <a:rPr lang="en-IN" b="0" dirty="0"/>
              <a:t> </a:t>
            </a:r>
            <a:r>
              <a:rPr lang="en-IN" b="0" dirty="0" err="1"/>
              <a:t>विशिष्ट</a:t>
            </a:r>
            <a:r>
              <a:rPr lang="en-IN" b="0" dirty="0"/>
              <a:t> </a:t>
            </a:r>
            <a:r>
              <a:rPr lang="en-IN" b="0" dirty="0" err="1"/>
              <a:t>खोलीत</a:t>
            </a:r>
            <a:r>
              <a:rPr lang="en-IN" b="0" dirty="0"/>
              <a:t> </a:t>
            </a:r>
            <a:r>
              <a:rPr lang="en-IN" b="0" dirty="0" err="1"/>
              <a:t>आणि</a:t>
            </a:r>
            <a:r>
              <a:rPr lang="en-IN" b="0" dirty="0"/>
              <a:t> </a:t>
            </a:r>
            <a:r>
              <a:rPr lang="en-IN" b="0" dirty="0" err="1"/>
              <a:t>कुटुंबातील</a:t>
            </a:r>
            <a:r>
              <a:rPr lang="en-IN" b="0" dirty="0"/>
              <a:t> </a:t>
            </a:r>
            <a:r>
              <a:rPr lang="en-IN" b="0" dirty="0" err="1"/>
              <a:t>इतर</a:t>
            </a:r>
            <a:r>
              <a:rPr lang="en-IN" b="0" dirty="0"/>
              <a:t> </a:t>
            </a:r>
            <a:r>
              <a:rPr lang="en-IN" b="0" dirty="0" err="1"/>
              <a:t>लोकांनापासून</a:t>
            </a:r>
            <a:r>
              <a:rPr lang="en-IN" b="0" dirty="0"/>
              <a:t> </a:t>
            </a:r>
            <a:r>
              <a:rPr lang="en-IN" b="0" dirty="0" err="1"/>
              <a:t>दूर</a:t>
            </a:r>
            <a:r>
              <a:rPr lang="en-IN" b="0" dirty="0"/>
              <a:t> </a:t>
            </a:r>
            <a:r>
              <a:rPr lang="en-IN" b="0" dirty="0" err="1"/>
              <a:t>राहा</a:t>
            </a:r>
            <a:r>
              <a:rPr lang="en-IN" b="0" dirty="0"/>
              <a:t>. </a:t>
            </a:r>
            <a:r>
              <a:rPr lang="en-IN" b="0" dirty="0" err="1"/>
              <a:t>मर्यादित</a:t>
            </a:r>
            <a:r>
              <a:rPr lang="en-IN" b="0" dirty="0"/>
              <a:t> </a:t>
            </a:r>
            <a:r>
              <a:rPr lang="en-IN" b="0" dirty="0" err="1"/>
              <a:t>हालचाल</a:t>
            </a:r>
            <a:r>
              <a:rPr lang="en-IN" b="0" dirty="0"/>
              <a:t> </a:t>
            </a:r>
            <a:r>
              <a:rPr lang="en-IN" b="0" dirty="0" err="1"/>
              <a:t>ठेवा</a:t>
            </a:r>
            <a:r>
              <a:rPr lang="en-IN" b="0" dirty="0"/>
              <a:t>. </a:t>
            </a:r>
          </a:p>
          <a:p>
            <a:pPr marL="457200" lvl="0" indent="-457200" algn="l">
              <a:buFont typeface="Arial" panose="020B0604020202020204" pitchFamily="34" charset="0"/>
              <a:buChar char="•"/>
            </a:pPr>
            <a:r>
              <a:rPr lang="en-IN" b="0" dirty="0" err="1"/>
              <a:t>उपलब्ध</a:t>
            </a:r>
            <a:r>
              <a:rPr lang="en-IN" b="0" dirty="0"/>
              <a:t> </a:t>
            </a:r>
            <a:r>
              <a:rPr lang="en-IN" b="0" dirty="0" err="1"/>
              <a:t>असल्यास</a:t>
            </a:r>
            <a:r>
              <a:rPr lang="en-IN" b="0" dirty="0"/>
              <a:t> </a:t>
            </a:r>
            <a:r>
              <a:rPr lang="en-IN" b="0" dirty="0" err="1"/>
              <a:t>स्वतंत्र</a:t>
            </a:r>
            <a:r>
              <a:rPr lang="en-IN" b="0" dirty="0"/>
              <a:t> </a:t>
            </a:r>
            <a:r>
              <a:rPr lang="en-IN" b="0" dirty="0" err="1"/>
              <a:t>स्वच्छतागृह</a:t>
            </a:r>
            <a:r>
              <a:rPr lang="en-IN" b="0" dirty="0"/>
              <a:t> </a:t>
            </a:r>
            <a:r>
              <a:rPr lang="en-IN" b="0" dirty="0" err="1"/>
              <a:t>वापरा</a:t>
            </a:r>
            <a:r>
              <a:rPr lang="en-IN" b="0" dirty="0"/>
              <a:t>.</a:t>
            </a:r>
          </a:p>
        </p:txBody>
      </p:sp>
      <p:grpSp>
        <p:nvGrpSpPr>
          <p:cNvPr id="11" name="Group 10">
            <a:extLst>
              <a:ext uri="{FF2B5EF4-FFF2-40B4-BE49-F238E27FC236}">
                <a16:creationId xmlns:a16="http://schemas.microsoft.com/office/drawing/2014/main" id="{F61EB55B-05AB-E644-9791-21D29092DFF3}"/>
              </a:ext>
            </a:extLst>
          </p:cNvPr>
          <p:cNvGrpSpPr/>
          <p:nvPr/>
        </p:nvGrpSpPr>
        <p:grpSpPr>
          <a:xfrm>
            <a:off x="7573207" y="9127225"/>
            <a:ext cx="9161385" cy="2537156"/>
            <a:chOff x="12431776" y="2532435"/>
            <a:chExt cx="9161385" cy="2537156"/>
          </a:xfrm>
          <a:solidFill>
            <a:schemeClr val="accent1">
              <a:lumMod val="20000"/>
              <a:lumOff val="80000"/>
            </a:schemeClr>
          </a:solidFill>
        </p:grpSpPr>
        <p:sp>
          <p:nvSpPr>
            <p:cNvPr id="682" name="Rounded Rectangle"/>
            <p:cNvSpPr/>
            <p:nvPr/>
          </p:nvSpPr>
          <p:spPr>
            <a:xfrm>
              <a:off x="12431776" y="2532435"/>
              <a:ext cx="9161385" cy="2537156"/>
            </a:xfrm>
            <a:prstGeom prst="roundRect">
              <a:avLst>
                <a:gd name="adj" fmla="val 10559"/>
              </a:avLst>
            </a:prstGeom>
            <a:grp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83" name="KEEP DISTANCE"/>
            <p:cNvSpPr txBox="1"/>
            <p:nvPr/>
          </p:nvSpPr>
          <p:spPr>
            <a:xfrm>
              <a:off x="12675709" y="2758513"/>
              <a:ext cx="2302553" cy="669607"/>
            </a:xfrm>
            <a:prstGeom prst="rect">
              <a:avLst/>
            </a:prstGeom>
            <a:gr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1022350">
                <a:lnSpc>
                  <a:spcPct val="90000"/>
                </a:lnSpc>
                <a:spcBef>
                  <a:spcPts val="900"/>
                </a:spcBef>
                <a:defRPr cap="all" spc="-149">
                  <a:solidFill>
                    <a:srgbClr val="FFFFFF"/>
                  </a:solidFill>
                </a:defRPr>
              </a:lvl1pPr>
            </a:lstStyle>
            <a:p>
              <a:pPr algn="l"/>
              <a:r>
                <a:rPr lang="en-IN" sz="4000" b="0" dirty="0" err="1">
                  <a:solidFill>
                    <a:schemeClr val="tx1"/>
                  </a:solidFill>
                </a:rPr>
                <a:t>मास्क</a:t>
              </a:r>
              <a:r>
                <a:rPr lang="en-IN" sz="4000" b="0" dirty="0">
                  <a:solidFill>
                    <a:schemeClr val="tx1"/>
                  </a:solidFill>
                </a:rPr>
                <a:t> </a:t>
              </a:r>
              <a:r>
                <a:rPr lang="en-IN" sz="4000" b="0" dirty="0" err="1">
                  <a:solidFill>
                    <a:schemeClr val="tx1"/>
                  </a:solidFill>
                </a:rPr>
                <a:t>लावा</a:t>
              </a:r>
              <a:endParaRPr lang="en-IN" sz="4000" b="0" dirty="0">
                <a:solidFill>
                  <a:schemeClr val="tx1"/>
                </a:solidFill>
              </a:endParaRPr>
            </a:p>
          </p:txBody>
        </p:sp>
      </p:grpSp>
      <p:sp>
        <p:nvSpPr>
          <p:cNvPr id="684" name="Stay in a well ventilated specific room and away from other people in your home.  Restrict movement…"/>
          <p:cNvSpPr txBox="1"/>
          <p:nvPr/>
        </p:nvSpPr>
        <p:spPr>
          <a:xfrm>
            <a:off x="7817140" y="10169958"/>
            <a:ext cx="8749718" cy="9694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9" tIns="22859" rIns="22859" bIns="22859" anchor="ctr">
            <a:spAutoFit/>
          </a:bodyPr>
          <a:lstStyle/>
          <a:p>
            <a:pPr lvl="0" algn="l"/>
            <a:r>
              <a:rPr lang="en-IN" b="0" dirty="0" err="1"/>
              <a:t>लोकांमध्ये</a:t>
            </a:r>
            <a:r>
              <a:rPr lang="en-IN" b="0" dirty="0"/>
              <a:t> </a:t>
            </a:r>
            <a:r>
              <a:rPr lang="en-IN" b="0" dirty="0" err="1"/>
              <a:t>वावरताना</a:t>
            </a:r>
            <a:r>
              <a:rPr lang="en-IN" b="0" dirty="0"/>
              <a:t> </a:t>
            </a:r>
            <a:r>
              <a:rPr lang="en-IN" b="0" dirty="0" err="1"/>
              <a:t>तसेच</a:t>
            </a:r>
            <a:r>
              <a:rPr lang="en-IN" b="0" dirty="0"/>
              <a:t> </a:t>
            </a:r>
            <a:r>
              <a:rPr lang="en-IN" b="0" dirty="0" err="1"/>
              <a:t>डॉक्टरांच्या</a:t>
            </a:r>
            <a:r>
              <a:rPr lang="en-IN" b="0" dirty="0"/>
              <a:t> </a:t>
            </a:r>
            <a:r>
              <a:rPr lang="en-IN" b="0" dirty="0" err="1"/>
              <a:t>दवाखान्यात</a:t>
            </a:r>
            <a:r>
              <a:rPr lang="en-IN" b="0" dirty="0"/>
              <a:t> </a:t>
            </a:r>
            <a:r>
              <a:rPr lang="en-IN" b="0" dirty="0" err="1"/>
              <a:t>जाताना</a:t>
            </a:r>
            <a:r>
              <a:rPr lang="en-IN" b="0" dirty="0"/>
              <a:t> </a:t>
            </a:r>
            <a:r>
              <a:rPr lang="en-IN" b="0" dirty="0" err="1"/>
              <a:t>चेहऱ्यावर</a:t>
            </a:r>
            <a:r>
              <a:rPr lang="en-IN" b="0" dirty="0"/>
              <a:t> </a:t>
            </a:r>
            <a:r>
              <a:rPr lang="en-IN" b="0" dirty="0" err="1"/>
              <a:t>योग्यरीत्या</a:t>
            </a:r>
            <a:r>
              <a:rPr lang="en-IN" b="0" dirty="0"/>
              <a:t> </a:t>
            </a:r>
            <a:r>
              <a:rPr lang="en-IN" b="0" dirty="0" err="1"/>
              <a:t>मास्क</a:t>
            </a:r>
            <a:r>
              <a:rPr lang="en-IN" b="0" dirty="0"/>
              <a:t> </a:t>
            </a:r>
            <a:r>
              <a:rPr lang="en-IN" b="0" dirty="0" err="1"/>
              <a:t>लावा</a:t>
            </a:r>
            <a:r>
              <a:rPr lang="en-IN" b="0" dirty="0"/>
              <a:t>.</a:t>
            </a:r>
          </a:p>
        </p:txBody>
      </p:sp>
      <p:grpSp>
        <p:nvGrpSpPr>
          <p:cNvPr id="9" name="Group 8">
            <a:extLst>
              <a:ext uri="{FF2B5EF4-FFF2-40B4-BE49-F238E27FC236}">
                <a16:creationId xmlns:a16="http://schemas.microsoft.com/office/drawing/2014/main" id="{19210198-2778-E34D-BC6A-224A6836DEF9}"/>
              </a:ext>
            </a:extLst>
          </p:cNvPr>
          <p:cNvGrpSpPr/>
          <p:nvPr/>
        </p:nvGrpSpPr>
        <p:grpSpPr>
          <a:xfrm>
            <a:off x="2790840" y="5758947"/>
            <a:ext cx="9161384" cy="3074182"/>
            <a:chOff x="2790840" y="5758947"/>
            <a:chExt cx="9161384" cy="3074182"/>
          </a:xfrm>
        </p:grpSpPr>
        <p:sp>
          <p:nvSpPr>
            <p:cNvPr id="685" name="Rounded Rectangle"/>
            <p:cNvSpPr/>
            <p:nvPr/>
          </p:nvSpPr>
          <p:spPr>
            <a:xfrm>
              <a:off x="2790840" y="5758947"/>
              <a:ext cx="9161384" cy="3074182"/>
            </a:xfrm>
            <a:prstGeom prst="roundRect">
              <a:avLst>
                <a:gd name="adj" fmla="val 10559"/>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86" name="KEEP DISTANCE"/>
            <p:cNvSpPr txBox="1"/>
            <p:nvPr/>
          </p:nvSpPr>
          <p:spPr>
            <a:xfrm>
              <a:off x="2980627" y="5958439"/>
              <a:ext cx="8943606"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lstStyle>
            <a:p>
              <a:r>
                <a:rPr lang="en-IN" sz="4000" b="0" dirty="0" err="1"/>
                <a:t>आरोग्य</a:t>
              </a:r>
              <a:r>
                <a:rPr lang="en-IN" sz="4000" b="0" dirty="0"/>
                <a:t> </a:t>
              </a:r>
              <a:r>
                <a:rPr lang="en-IN" sz="4000" b="0" dirty="0" err="1"/>
                <a:t>सेवेचा</a:t>
              </a:r>
              <a:r>
                <a:rPr lang="en-IN" sz="4000" b="0" dirty="0"/>
                <a:t> </a:t>
              </a:r>
              <a:r>
                <a:rPr lang="en-IN" sz="4000" b="0" dirty="0" err="1"/>
                <a:t>उपयोग</a:t>
              </a:r>
              <a:r>
                <a:rPr lang="en-IN" sz="4000" b="0" dirty="0"/>
                <a:t> </a:t>
              </a:r>
              <a:r>
                <a:rPr lang="en-IN" sz="4000" b="0" dirty="0" err="1"/>
                <a:t>करा</a:t>
              </a:r>
              <a:r>
                <a:rPr lang="en-IN" sz="4000" b="0" dirty="0"/>
                <a:t> </a:t>
              </a:r>
              <a:r>
                <a:rPr lang="en-IN" sz="4000" b="0" dirty="0" err="1"/>
                <a:t>आणि</a:t>
              </a:r>
              <a:r>
                <a:rPr lang="en-IN" sz="4000" b="0" dirty="0"/>
                <a:t> </a:t>
              </a:r>
              <a:r>
                <a:rPr lang="en-IN" sz="4000" b="0" dirty="0" err="1"/>
                <a:t>सूचित</a:t>
              </a:r>
              <a:r>
                <a:rPr lang="en-IN" sz="4000" b="0" dirty="0"/>
                <a:t> </a:t>
              </a:r>
              <a:r>
                <a:rPr lang="en-IN" sz="4000" b="0" dirty="0" err="1"/>
                <a:t>करा</a:t>
              </a:r>
              <a:r>
                <a:rPr lang="en-IN" sz="4000" b="0" dirty="0"/>
                <a:t> </a:t>
              </a:r>
            </a:p>
          </p:txBody>
        </p:sp>
      </p:grpSp>
      <p:sp>
        <p:nvSpPr>
          <p:cNvPr id="687" name="Stay in a well ventilated specific room and away from other people in your home.  Restrict movement…"/>
          <p:cNvSpPr txBox="1"/>
          <p:nvPr/>
        </p:nvSpPr>
        <p:spPr>
          <a:xfrm>
            <a:off x="2899729" y="6719394"/>
            <a:ext cx="8943606" cy="17697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9" tIns="22859" rIns="22859" bIns="22859" anchor="ctr">
            <a:spAutoFit/>
          </a:bodyPr>
          <a:lstStyle/>
          <a:p>
            <a:pPr marL="457200" lvl="0" indent="-457200" algn="l">
              <a:buFont typeface="Arial" panose="020B0604020202020204" pitchFamily="34" charset="0"/>
              <a:buChar char="•"/>
            </a:pPr>
            <a:r>
              <a:rPr lang="en-IN" sz="2800" b="0" dirty="0" err="1"/>
              <a:t>जर</a:t>
            </a:r>
            <a:r>
              <a:rPr lang="en-IN" sz="2800" b="0" dirty="0"/>
              <a:t> </a:t>
            </a:r>
            <a:r>
              <a:rPr lang="en-IN" sz="2800" b="0" dirty="0" err="1"/>
              <a:t>तुम्हाला</a:t>
            </a:r>
            <a:r>
              <a:rPr lang="en-IN" sz="2800" b="0" dirty="0"/>
              <a:t> </a:t>
            </a:r>
            <a:r>
              <a:rPr lang="en-IN" sz="2800" b="0" dirty="0" err="1"/>
              <a:t>सर्दी</a:t>
            </a:r>
            <a:r>
              <a:rPr lang="en-IN" sz="2800" b="0" dirty="0"/>
              <a:t> </a:t>
            </a:r>
            <a:r>
              <a:rPr lang="en-IN" sz="2800" b="0" dirty="0" err="1"/>
              <a:t>झाली</a:t>
            </a:r>
            <a:r>
              <a:rPr lang="en-IN" sz="2800" b="0" dirty="0"/>
              <a:t> </a:t>
            </a:r>
            <a:r>
              <a:rPr lang="en-IN" sz="2800" b="0" dirty="0" err="1"/>
              <a:t>असेल</a:t>
            </a:r>
            <a:r>
              <a:rPr lang="en-IN" sz="2800" b="0" dirty="0"/>
              <a:t> </a:t>
            </a:r>
            <a:r>
              <a:rPr lang="en-IN" sz="2800" b="0" dirty="0" err="1"/>
              <a:t>वा</a:t>
            </a:r>
            <a:r>
              <a:rPr lang="en-IN" sz="2800" b="0" dirty="0"/>
              <a:t> </a:t>
            </a:r>
            <a:r>
              <a:rPr lang="en-IN" sz="2800" b="0" dirty="0" err="1"/>
              <a:t>ताप</a:t>
            </a:r>
            <a:r>
              <a:rPr lang="en-IN" sz="2800" b="0" dirty="0"/>
              <a:t> </a:t>
            </a:r>
            <a:r>
              <a:rPr lang="en-IN" sz="2800" b="0" dirty="0" err="1"/>
              <a:t>आला</a:t>
            </a:r>
            <a:r>
              <a:rPr lang="en-IN" sz="2800" b="0" dirty="0"/>
              <a:t> </a:t>
            </a:r>
            <a:r>
              <a:rPr lang="en-IN" sz="2800" b="0" dirty="0" err="1"/>
              <a:t>असेल</a:t>
            </a:r>
            <a:r>
              <a:rPr lang="en-IN" sz="2800" b="0" dirty="0"/>
              <a:t> </a:t>
            </a:r>
            <a:r>
              <a:rPr lang="en-IN" sz="2800" b="0" dirty="0" err="1"/>
              <a:t>वा</a:t>
            </a:r>
            <a:r>
              <a:rPr lang="en-IN" sz="2800" b="0" dirty="0"/>
              <a:t> </a:t>
            </a:r>
            <a:r>
              <a:rPr lang="en-IN" sz="2800" b="0" dirty="0" err="1"/>
              <a:t>श्वास</a:t>
            </a:r>
            <a:r>
              <a:rPr lang="hi-IN" sz="2800" b="0" dirty="0"/>
              <a:t>ोच्छ्वास करताना </a:t>
            </a:r>
            <a:r>
              <a:rPr lang="en-IN" sz="2800" b="0" dirty="0" err="1"/>
              <a:t>त्रास</a:t>
            </a:r>
            <a:r>
              <a:rPr lang="en-IN" sz="2800" b="0" dirty="0"/>
              <a:t> </a:t>
            </a:r>
            <a:r>
              <a:rPr lang="en-IN" sz="2800" b="0" dirty="0" err="1"/>
              <a:t>होत</a:t>
            </a:r>
            <a:r>
              <a:rPr lang="en-IN" sz="2800" b="0" dirty="0"/>
              <a:t> </a:t>
            </a:r>
            <a:r>
              <a:rPr lang="en-IN" sz="2800" b="0" dirty="0" err="1"/>
              <a:t>असेल</a:t>
            </a:r>
            <a:r>
              <a:rPr lang="en-IN" sz="2800" b="0" dirty="0"/>
              <a:t> </a:t>
            </a:r>
            <a:r>
              <a:rPr lang="en-IN" sz="2800" b="0" dirty="0" err="1"/>
              <a:t>आणि</a:t>
            </a:r>
            <a:r>
              <a:rPr lang="en-IN" sz="2800" b="0" dirty="0"/>
              <a:t> </a:t>
            </a:r>
            <a:r>
              <a:rPr lang="en-IN" sz="2800" b="0" dirty="0" err="1"/>
              <a:t>संसर्ग</a:t>
            </a:r>
            <a:r>
              <a:rPr lang="en-IN" sz="2800" b="0" dirty="0"/>
              <a:t> </a:t>
            </a:r>
            <a:r>
              <a:rPr lang="en-IN" sz="2800" b="0" dirty="0" err="1"/>
              <a:t>झाल्याची</a:t>
            </a:r>
            <a:r>
              <a:rPr lang="en-IN" sz="2800" b="0" dirty="0"/>
              <a:t> </a:t>
            </a:r>
            <a:r>
              <a:rPr lang="en-IN" sz="2800" b="0" dirty="0" err="1"/>
              <a:t>शंका</a:t>
            </a:r>
            <a:r>
              <a:rPr lang="en-IN" sz="2800" b="0" dirty="0"/>
              <a:t> </a:t>
            </a:r>
            <a:r>
              <a:rPr lang="en-IN" sz="2800" b="0" dirty="0" err="1"/>
              <a:t>येत</a:t>
            </a:r>
            <a:r>
              <a:rPr lang="en-IN" sz="2800" b="0" dirty="0"/>
              <a:t> </a:t>
            </a:r>
            <a:r>
              <a:rPr lang="en-IN" sz="2800" b="0" dirty="0" err="1"/>
              <a:t>असेल</a:t>
            </a:r>
            <a:r>
              <a:rPr lang="en-IN" sz="2800" b="0" dirty="0"/>
              <a:t> </a:t>
            </a:r>
            <a:r>
              <a:rPr lang="en-IN" sz="2800" b="0" dirty="0" err="1"/>
              <a:t>तर</a:t>
            </a:r>
            <a:r>
              <a:rPr lang="en-IN" sz="2800" b="0" dirty="0"/>
              <a:t> </a:t>
            </a:r>
            <a:r>
              <a:rPr lang="en-IN" sz="2800" b="0" dirty="0" err="1"/>
              <a:t>मास्क</a:t>
            </a:r>
            <a:r>
              <a:rPr lang="en-IN" sz="2800" b="0" dirty="0"/>
              <a:t> </a:t>
            </a:r>
            <a:r>
              <a:rPr lang="en-IN" sz="2800" b="0" dirty="0" err="1"/>
              <a:t>लावा</a:t>
            </a:r>
            <a:r>
              <a:rPr lang="en-IN" sz="2800" b="0" dirty="0"/>
              <a:t> </a:t>
            </a:r>
            <a:r>
              <a:rPr lang="en-IN" sz="2800" b="0" dirty="0" err="1"/>
              <a:t>आणि</a:t>
            </a:r>
            <a:r>
              <a:rPr lang="en-IN" sz="2800" b="0" dirty="0"/>
              <a:t> </a:t>
            </a:r>
            <a:r>
              <a:rPr lang="en-IN" sz="2800" b="0" dirty="0" err="1"/>
              <a:t>नजिकच्या</a:t>
            </a:r>
            <a:r>
              <a:rPr lang="en-IN" sz="2800" b="0" dirty="0"/>
              <a:t> </a:t>
            </a:r>
            <a:r>
              <a:rPr lang="en-IN" sz="2800" b="0" dirty="0" err="1"/>
              <a:t>आरोग्य</a:t>
            </a:r>
            <a:r>
              <a:rPr lang="en-IN" sz="2800" b="0" dirty="0"/>
              <a:t> </a:t>
            </a:r>
            <a:r>
              <a:rPr lang="en-IN" sz="2800" b="0" dirty="0" err="1"/>
              <a:t>संस्थेला</a:t>
            </a:r>
            <a:r>
              <a:rPr lang="en-IN" sz="2800" b="0" dirty="0"/>
              <a:t>/</a:t>
            </a:r>
            <a:r>
              <a:rPr lang="en-IN" sz="2800" b="0" dirty="0" err="1"/>
              <a:t>आशा</a:t>
            </a:r>
            <a:r>
              <a:rPr lang="en-IN" sz="2800" b="0" dirty="0"/>
              <a:t>/</a:t>
            </a:r>
            <a:r>
              <a:rPr lang="en-IN" sz="2800" b="0" dirty="0" err="1"/>
              <a:t>एएनएमना</a:t>
            </a:r>
            <a:r>
              <a:rPr lang="en-IN" sz="2800" b="0" dirty="0"/>
              <a:t> </a:t>
            </a:r>
            <a:r>
              <a:rPr lang="en-IN" sz="2800" b="0" dirty="0" err="1"/>
              <a:t>तात्काळ</a:t>
            </a:r>
            <a:r>
              <a:rPr lang="en-IN" sz="2800" b="0" dirty="0"/>
              <a:t> </a:t>
            </a:r>
            <a:r>
              <a:rPr lang="en-IN" sz="2800" b="0" dirty="0" err="1"/>
              <a:t>सूचित</a:t>
            </a:r>
            <a:r>
              <a:rPr lang="en-IN" sz="2800" b="0" dirty="0"/>
              <a:t> </a:t>
            </a:r>
            <a:r>
              <a:rPr lang="en-IN" sz="2800" b="0" dirty="0" err="1"/>
              <a:t>करा</a:t>
            </a:r>
            <a:r>
              <a:rPr lang="en-IN" sz="2800" b="0" dirty="0"/>
              <a:t>.</a:t>
            </a:r>
          </a:p>
        </p:txBody>
      </p:sp>
      <p:sp>
        <p:nvSpPr>
          <p:cNvPr id="688" name="Rounded Rectangle"/>
          <p:cNvSpPr/>
          <p:nvPr/>
        </p:nvSpPr>
        <p:spPr>
          <a:xfrm>
            <a:off x="12431776" y="5758947"/>
            <a:ext cx="9161385" cy="3074182"/>
          </a:xfrm>
          <a:prstGeom prst="roundRect">
            <a:avLst>
              <a:gd name="adj" fmla="val 10559"/>
            </a:avLst>
          </a:prstGeom>
          <a:solidFill>
            <a:srgbClr val="FFC000"/>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89" name="Stay in a well ventilated specific room and away from other people in your home.  Restrict movement…"/>
          <p:cNvSpPr txBox="1"/>
          <p:nvPr/>
        </p:nvSpPr>
        <p:spPr>
          <a:xfrm>
            <a:off x="12540665" y="6829507"/>
            <a:ext cx="8943606" cy="1431159"/>
          </a:xfrm>
          <a:prstGeom prst="rect">
            <a:avLst/>
          </a:prstGeom>
          <a:solidFill>
            <a:srgbClr val="FFC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9" tIns="22859" rIns="22859" bIns="22859" anchor="ctr">
            <a:spAutoFit/>
          </a:bodyPr>
          <a:lstStyle/>
          <a:p>
            <a:pPr marL="457200" lvl="0" indent="-457200" algn="l">
              <a:buFont typeface="Arial" panose="020B0604020202020204" pitchFamily="34" charset="0"/>
              <a:buChar char="•"/>
            </a:pPr>
            <a:r>
              <a:rPr lang="en-IN" b="0" dirty="0" err="1">
                <a:solidFill>
                  <a:schemeClr val="tx1"/>
                </a:solidFill>
              </a:rPr>
              <a:t>कामावर</a:t>
            </a:r>
            <a:r>
              <a:rPr lang="en-IN" b="0" dirty="0">
                <a:solidFill>
                  <a:schemeClr val="tx1"/>
                </a:solidFill>
              </a:rPr>
              <a:t>, </a:t>
            </a:r>
            <a:r>
              <a:rPr lang="en-IN" b="0" dirty="0" err="1">
                <a:solidFill>
                  <a:schemeClr val="tx1"/>
                </a:solidFill>
              </a:rPr>
              <a:t>शाळेत</a:t>
            </a:r>
            <a:r>
              <a:rPr lang="en-IN" b="0" dirty="0">
                <a:solidFill>
                  <a:schemeClr val="tx1"/>
                </a:solidFill>
              </a:rPr>
              <a:t> </a:t>
            </a:r>
            <a:r>
              <a:rPr lang="en-IN" b="0" dirty="0" err="1">
                <a:solidFill>
                  <a:schemeClr val="tx1"/>
                </a:solidFill>
              </a:rPr>
              <a:t>किंवा</a:t>
            </a:r>
            <a:r>
              <a:rPr lang="en-IN" b="0" dirty="0">
                <a:solidFill>
                  <a:schemeClr val="tx1"/>
                </a:solidFill>
              </a:rPr>
              <a:t> </a:t>
            </a:r>
            <a:r>
              <a:rPr lang="en-IN" b="0" dirty="0" err="1">
                <a:solidFill>
                  <a:schemeClr val="tx1"/>
                </a:solidFill>
              </a:rPr>
              <a:t>बाजार</a:t>
            </a:r>
            <a:r>
              <a:rPr lang="en-IN" b="0" dirty="0">
                <a:solidFill>
                  <a:schemeClr val="tx1"/>
                </a:solidFill>
              </a:rPr>
              <a:t>, </a:t>
            </a:r>
            <a:r>
              <a:rPr lang="en-IN" b="0" dirty="0" err="1">
                <a:solidFill>
                  <a:schemeClr val="tx1"/>
                </a:solidFill>
              </a:rPr>
              <a:t>चित्रपटगृह</a:t>
            </a:r>
            <a:r>
              <a:rPr lang="en-IN" b="0" dirty="0">
                <a:solidFill>
                  <a:schemeClr val="tx1"/>
                </a:solidFill>
              </a:rPr>
              <a:t> </a:t>
            </a:r>
            <a:r>
              <a:rPr lang="en-IN" b="0" dirty="0" err="1">
                <a:solidFill>
                  <a:schemeClr val="tx1"/>
                </a:solidFill>
              </a:rPr>
              <a:t>यासारख्या</a:t>
            </a:r>
            <a:r>
              <a:rPr lang="en-IN" b="0" dirty="0">
                <a:solidFill>
                  <a:schemeClr val="tx1"/>
                </a:solidFill>
              </a:rPr>
              <a:t> </a:t>
            </a:r>
            <a:r>
              <a:rPr lang="en-IN" b="0" dirty="0" err="1">
                <a:solidFill>
                  <a:schemeClr val="tx1"/>
                </a:solidFill>
              </a:rPr>
              <a:t>सार्वजनिक</a:t>
            </a:r>
            <a:r>
              <a:rPr lang="en-IN" b="0" dirty="0">
                <a:solidFill>
                  <a:schemeClr val="tx1"/>
                </a:solidFill>
              </a:rPr>
              <a:t> </a:t>
            </a:r>
            <a:r>
              <a:rPr lang="en-IN" b="0" dirty="0" err="1">
                <a:solidFill>
                  <a:schemeClr val="tx1"/>
                </a:solidFill>
              </a:rPr>
              <a:t>ठिकाणी</a:t>
            </a:r>
            <a:r>
              <a:rPr lang="en-IN" b="0" dirty="0">
                <a:solidFill>
                  <a:schemeClr val="tx1"/>
                </a:solidFill>
              </a:rPr>
              <a:t> </a:t>
            </a:r>
            <a:r>
              <a:rPr lang="en-IN" b="0" dirty="0" err="1">
                <a:solidFill>
                  <a:schemeClr val="tx1"/>
                </a:solidFill>
              </a:rPr>
              <a:t>जाऊ</a:t>
            </a:r>
            <a:r>
              <a:rPr lang="en-IN" b="0" dirty="0">
                <a:solidFill>
                  <a:schemeClr val="tx1"/>
                </a:solidFill>
              </a:rPr>
              <a:t> </a:t>
            </a:r>
            <a:r>
              <a:rPr lang="en-IN" b="0" dirty="0" err="1">
                <a:solidFill>
                  <a:schemeClr val="tx1"/>
                </a:solidFill>
              </a:rPr>
              <a:t>नका</a:t>
            </a:r>
            <a:r>
              <a:rPr lang="en-IN" b="0" dirty="0">
                <a:solidFill>
                  <a:schemeClr val="tx1"/>
                </a:solidFill>
              </a:rPr>
              <a:t>.</a:t>
            </a:r>
          </a:p>
          <a:p>
            <a:pPr marL="457200" lvl="0" indent="-457200" algn="l">
              <a:buFont typeface="Arial" panose="020B0604020202020204" pitchFamily="34" charset="0"/>
              <a:buChar char="•"/>
            </a:pPr>
            <a:r>
              <a:rPr lang="en-IN" b="0" dirty="0" err="1">
                <a:solidFill>
                  <a:schemeClr val="tx1"/>
                </a:solidFill>
              </a:rPr>
              <a:t>सार्वजनिक</a:t>
            </a:r>
            <a:r>
              <a:rPr lang="en-IN" b="0" dirty="0">
                <a:solidFill>
                  <a:schemeClr val="tx1"/>
                </a:solidFill>
              </a:rPr>
              <a:t> </a:t>
            </a:r>
            <a:r>
              <a:rPr lang="en-IN" b="0" dirty="0" err="1">
                <a:solidFill>
                  <a:schemeClr val="tx1"/>
                </a:solidFill>
              </a:rPr>
              <a:t>वाहतुकीच्या</a:t>
            </a:r>
            <a:r>
              <a:rPr lang="en-IN" b="0" dirty="0">
                <a:solidFill>
                  <a:schemeClr val="tx1"/>
                </a:solidFill>
              </a:rPr>
              <a:t> </a:t>
            </a:r>
            <a:r>
              <a:rPr lang="en-IN" b="0" dirty="0" err="1">
                <a:solidFill>
                  <a:schemeClr val="tx1"/>
                </a:solidFill>
              </a:rPr>
              <a:t>साधनांचा</a:t>
            </a:r>
            <a:r>
              <a:rPr lang="en-IN" b="0" dirty="0">
                <a:solidFill>
                  <a:schemeClr val="tx1"/>
                </a:solidFill>
              </a:rPr>
              <a:t> </a:t>
            </a:r>
            <a:r>
              <a:rPr lang="en-IN" b="0" dirty="0" err="1">
                <a:solidFill>
                  <a:schemeClr val="tx1"/>
                </a:solidFill>
              </a:rPr>
              <a:t>वापर</a:t>
            </a:r>
            <a:r>
              <a:rPr lang="en-IN" b="0" dirty="0">
                <a:solidFill>
                  <a:schemeClr val="tx1"/>
                </a:solidFill>
              </a:rPr>
              <a:t> </a:t>
            </a:r>
            <a:r>
              <a:rPr lang="en-IN" b="0" dirty="0" err="1">
                <a:solidFill>
                  <a:schemeClr val="tx1"/>
                </a:solidFill>
              </a:rPr>
              <a:t>टाळा</a:t>
            </a:r>
            <a:r>
              <a:rPr lang="en-IN" b="0" dirty="0">
                <a:solidFill>
                  <a:schemeClr val="tx1"/>
                </a:solidFill>
              </a:rPr>
              <a:t>. </a:t>
            </a:r>
          </a:p>
        </p:txBody>
      </p:sp>
      <p:sp>
        <p:nvSpPr>
          <p:cNvPr id="693" name="KEEP DISTANCE"/>
          <p:cNvSpPr txBox="1"/>
          <p:nvPr/>
        </p:nvSpPr>
        <p:spPr>
          <a:xfrm>
            <a:off x="12718397" y="6015041"/>
            <a:ext cx="6120265"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pPr algn="l"/>
            <a:r>
              <a:rPr lang="en-IN" sz="4000" b="0" dirty="0" err="1">
                <a:solidFill>
                  <a:schemeClr val="tx1"/>
                </a:solidFill>
              </a:rPr>
              <a:t>सार्वजनिक</a:t>
            </a:r>
            <a:r>
              <a:rPr lang="en-IN" sz="4000" b="0" dirty="0">
                <a:solidFill>
                  <a:schemeClr val="tx1"/>
                </a:solidFill>
              </a:rPr>
              <a:t> </a:t>
            </a:r>
            <a:r>
              <a:rPr lang="en-IN" sz="4000" b="0" dirty="0" err="1">
                <a:solidFill>
                  <a:schemeClr val="tx1"/>
                </a:solidFill>
              </a:rPr>
              <a:t>ठिकाणी</a:t>
            </a:r>
            <a:r>
              <a:rPr lang="en-IN" sz="4000" b="0" dirty="0">
                <a:solidFill>
                  <a:schemeClr val="tx1"/>
                </a:solidFill>
              </a:rPr>
              <a:t> </a:t>
            </a:r>
            <a:r>
              <a:rPr lang="en-IN" sz="4000" b="0" dirty="0" err="1">
                <a:solidFill>
                  <a:schemeClr val="tx1"/>
                </a:solidFill>
              </a:rPr>
              <a:t>जाणे</a:t>
            </a:r>
            <a:r>
              <a:rPr lang="en-IN" sz="4000" b="0" dirty="0">
                <a:solidFill>
                  <a:schemeClr val="tx1"/>
                </a:solidFill>
              </a:rPr>
              <a:t> </a:t>
            </a:r>
            <a:r>
              <a:rPr lang="en-IN" sz="4000" b="0" dirty="0" err="1">
                <a:solidFill>
                  <a:schemeClr val="tx1"/>
                </a:solidFill>
              </a:rPr>
              <a:t>टाळा</a:t>
            </a:r>
            <a:endParaRPr lang="en-IN" sz="4000" b="0" dirty="0">
              <a:solidFill>
                <a:schemeClr val="tx1"/>
              </a:solidFill>
            </a:endParaRPr>
          </a:p>
        </p:txBody>
      </p:sp>
      <p:sp>
        <p:nvSpPr>
          <p:cNvPr id="691" name="Stay in a well ventilated specific room and away from other people in your home.  Restrict movement…"/>
          <p:cNvSpPr txBox="1"/>
          <p:nvPr/>
        </p:nvSpPr>
        <p:spPr>
          <a:xfrm>
            <a:off x="12718397" y="3714490"/>
            <a:ext cx="8749718" cy="9694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9" tIns="22859" rIns="22859" bIns="22859" anchor="ctr">
            <a:spAutoFit/>
          </a:bodyPr>
          <a:lstStyle/>
          <a:p>
            <a:pPr marL="457200" lvl="0" indent="-457200" algn="l">
              <a:buFont typeface="Arial" panose="020B0604020202020204" pitchFamily="34" charset="0"/>
              <a:buChar char="•"/>
            </a:pPr>
            <a:r>
              <a:rPr lang="en-IN" b="0" dirty="0" err="1"/>
              <a:t>जर</a:t>
            </a:r>
            <a:r>
              <a:rPr lang="en-IN" b="0" dirty="0"/>
              <a:t> </a:t>
            </a:r>
            <a:r>
              <a:rPr lang="en-IN" b="0" dirty="0" err="1"/>
              <a:t>तुम्हाला</a:t>
            </a:r>
            <a:r>
              <a:rPr lang="en-IN" b="0" dirty="0"/>
              <a:t> </a:t>
            </a:r>
            <a:r>
              <a:rPr lang="en-IN" b="0" dirty="0" err="1"/>
              <a:t>संसर्ग</a:t>
            </a:r>
            <a:r>
              <a:rPr lang="en-IN" b="0" dirty="0"/>
              <a:t> </a:t>
            </a:r>
            <a:r>
              <a:rPr lang="en-IN" b="0" dirty="0" err="1"/>
              <a:t>झाला</a:t>
            </a:r>
            <a:r>
              <a:rPr lang="en-IN" b="0" dirty="0"/>
              <a:t> </a:t>
            </a:r>
            <a:r>
              <a:rPr lang="en-IN" b="0" dirty="0" err="1"/>
              <a:t>असेल</a:t>
            </a:r>
            <a:r>
              <a:rPr lang="en-IN" b="0" dirty="0"/>
              <a:t> </a:t>
            </a:r>
            <a:r>
              <a:rPr lang="en-IN" b="0" dirty="0" err="1"/>
              <a:t>तर</a:t>
            </a:r>
            <a:r>
              <a:rPr lang="en-IN" b="0" dirty="0"/>
              <a:t> </a:t>
            </a:r>
            <a:r>
              <a:rPr lang="en-IN" b="0" dirty="0" err="1"/>
              <a:t>त्याची</a:t>
            </a:r>
            <a:r>
              <a:rPr lang="en-IN" b="0" dirty="0"/>
              <a:t> </a:t>
            </a:r>
            <a:r>
              <a:rPr lang="en-IN" b="0" dirty="0" err="1"/>
              <a:t>लागण</a:t>
            </a:r>
            <a:r>
              <a:rPr lang="en-IN" b="0" dirty="0"/>
              <a:t> </a:t>
            </a:r>
            <a:r>
              <a:rPr lang="en-IN" b="0" dirty="0" err="1"/>
              <a:t>इतरांना</a:t>
            </a:r>
            <a:r>
              <a:rPr lang="en-IN" b="0" dirty="0"/>
              <a:t> </a:t>
            </a:r>
            <a:r>
              <a:rPr lang="en-IN" b="0" dirty="0" err="1"/>
              <a:t>होण्याची</a:t>
            </a:r>
            <a:r>
              <a:rPr lang="en-IN" b="0" dirty="0"/>
              <a:t> </a:t>
            </a:r>
            <a:r>
              <a:rPr lang="en-IN" b="0" dirty="0" err="1"/>
              <a:t>शक्यता</a:t>
            </a:r>
            <a:r>
              <a:rPr lang="en-IN" b="0" dirty="0"/>
              <a:t> </a:t>
            </a:r>
            <a:r>
              <a:rPr lang="en-IN" b="0" dirty="0" err="1"/>
              <a:t>असते</a:t>
            </a:r>
            <a:r>
              <a:rPr lang="en-IN" b="0" dirty="0"/>
              <a:t>.  </a:t>
            </a:r>
          </a:p>
        </p:txBody>
      </p:sp>
      <p:sp>
        <p:nvSpPr>
          <p:cNvPr id="34" name="KEEP DISTANCE">
            <a:extLst>
              <a:ext uri="{FF2B5EF4-FFF2-40B4-BE49-F238E27FC236}">
                <a16:creationId xmlns:a16="http://schemas.microsoft.com/office/drawing/2014/main" id="{9ABA24DD-4F00-A541-92BF-5A53AAD7DEAA}"/>
              </a:ext>
            </a:extLst>
          </p:cNvPr>
          <p:cNvSpPr txBox="1"/>
          <p:nvPr/>
        </p:nvSpPr>
        <p:spPr>
          <a:xfrm>
            <a:off x="12718397" y="2801884"/>
            <a:ext cx="8394254"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stStyle>
          <a:p>
            <a:r>
              <a:rPr lang="en-IN" sz="4000" b="0" dirty="0" err="1"/>
              <a:t>घरी</a:t>
            </a:r>
            <a:r>
              <a:rPr lang="en-IN" sz="4000" b="0" dirty="0"/>
              <a:t> </a:t>
            </a:r>
            <a:r>
              <a:rPr lang="en-IN" sz="4000" b="0" dirty="0" err="1"/>
              <a:t>पाहुण्यांना</a:t>
            </a:r>
            <a:r>
              <a:rPr lang="en-IN" sz="4000" b="0" dirty="0"/>
              <a:t> </a:t>
            </a:r>
            <a:r>
              <a:rPr lang="en-IN" sz="4000" b="0" dirty="0" err="1"/>
              <a:t>निमंत्रित</a:t>
            </a:r>
            <a:r>
              <a:rPr lang="en-IN" sz="4000" b="0" dirty="0"/>
              <a:t> </a:t>
            </a:r>
            <a:r>
              <a:rPr lang="en-IN" sz="4000" b="0" dirty="0" err="1"/>
              <a:t>करणे</a:t>
            </a:r>
            <a:r>
              <a:rPr lang="en-IN" sz="4000" b="0" dirty="0"/>
              <a:t> </a:t>
            </a:r>
            <a:r>
              <a:rPr lang="en-IN" sz="4000" b="0" dirty="0" err="1"/>
              <a:t>टाळा</a:t>
            </a:r>
            <a:r>
              <a:rPr lang="en-IN" sz="4000" b="0" dirty="0"/>
              <a:t>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81"/>
                                        </p:tgtEl>
                                        <p:attrNameLst>
                                          <p:attrName>style.visibility</p:attrName>
                                        </p:attrNameLst>
                                      </p:cBhvr>
                                      <p:to>
                                        <p:strVal val="visible"/>
                                      </p:to>
                                    </p:set>
                                    <p:animEffect transition="in" filter="dissolve">
                                      <p:cBhvr>
                                        <p:cTn id="16" dur="500"/>
                                        <p:tgtEl>
                                          <p:spTgt spid="68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9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91"/>
                                        </p:tgtEl>
                                        <p:attrNameLst>
                                          <p:attrName>style.visibility</p:attrName>
                                        </p:attrNameLst>
                                      </p:cBhvr>
                                      <p:to>
                                        <p:strVal val="visible"/>
                                      </p:to>
                                    </p:set>
                                    <p:animEffect transition="in" filter="dissolve">
                                      <p:cBhvr>
                                        <p:cTn id="27" dur="500"/>
                                        <p:tgtEl>
                                          <p:spTgt spid="69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687"/>
                                        </p:tgtEl>
                                        <p:attrNameLst>
                                          <p:attrName>style.visibility</p:attrName>
                                        </p:attrNameLst>
                                      </p:cBhvr>
                                      <p:to>
                                        <p:strVal val="visible"/>
                                      </p:to>
                                    </p:set>
                                    <p:animEffect transition="in" filter="dissolve">
                                      <p:cBhvr>
                                        <p:cTn id="36" dur="500"/>
                                        <p:tgtEl>
                                          <p:spTgt spid="687"/>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9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8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689"/>
                                        </p:tgtEl>
                                        <p:attrNameLst>
                                          <p:attrName>style.visibility</p:attrName>
                                        </p:attrNameLst>
                                      </p:cBhvr>
                                      <p:to>
                                        <p:strVal val="visible"/>
                                      </p:to>
                                    </p:set>
                                    <p:animEffect transition="in" filter="dissolve">
                                      <p:cBhvr>
                                        <p:cTn id="47" dur="500"/>
                                        <p:tgtEl>
                                          <p:spTgt spid="689"/>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684"/>
                                        </p:tgtEl>
                                        <p:attrNameLst>
                                          <p:attrName>style.visibility</p:attrName>
                                        </p:attrNameLst>
                                      </p:cBhvr>
                                      <p:to>
                                        <p:strVal val="visible"/>
                                      </p:to>
                                    </p:set>
                                    <p:animEffect transition="in" filter="dissolve">
                                      <p:cBhvr>
                                        <p:cTn id="56" dur="500"/>
                                        <p:tgtEl>
                                          <p:spTgt spid="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0" grpId="0" animBg="1"/>
      <p:bldP spid="681" grpId="0" animBg="1"/>
      <p:bldP spid="684" grpId="0" animBg="1"/>
      <p:bldP spid="687" grpId="0" animBg="1"/>
      <p:bldP spid="688" grpId="0" animBg="1"/>
      <p:bldP spid="689" grpId="0" animBg="1"/>
      <p:bldP spid="693" grpId="0" animBg="1"/>
      <p:bldP spid="691" grpId="0" animBg="1"/>
      <p:bldP spid="3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0" name="Group"/>
          <p:cNvGrpSpPr/>
          <p:nvPr/>
        </p:nvGrpSpPr>
        <p:grpSpPr>
          <a:xfrm>
            <a:off x="300010" y="12315300"/>
            <a:ext cx="4601210" cy="995767"/>
            <a:chOff x="0" y="0"/>
            <a:chExt cx="4601208" cy="995765"/>
          </a:xfrm>
        </p:grpSpPr>
        <p:pic>
          <p:nvPicPr>
            <p:cNvPr id="695" name="Picture 3" descr="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696" name="Picture 5" descr="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697"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698"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699" name="ministry-and-health-family-welfare.png" descr="ministry-and-health-family-welfar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703" name="Group"/>
          <p:cNvGrpSpPr/>
          <p:nvPr/>
        </p:nvGrpSpPr>
        <p:grpSpPr>
          <a:xfrm>
            <a:off x="23097931" y="13055999"/>
            <a:ext cx="2098868" cy="1540535"/>
            <a:chOff x="0" y="2515"/>
            <a:chExt cx="2098867" cy="1540534"/>
          </a:xfrm>
        </p:grpSpPr>
        <p:sp>
          <p:nvSpPr>
            <p:cNvPr id="701" name="23"/>
            <p:cNvSpPr/>
            <p:nvPr/>
          </p:nvSpPr>
          <p:spPr>
            <a:xfrm>
              <a:off x="828867" y="27305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b="0">
                  <a:solidFill>
                    <a:srgbClr val="FFFFFF"/>
                  </a:solidFill>
                </a:defRPr>
              </a:pPr>
              <a:r>
                <a:rPr lang="en-US" b="0" dirty="0">
                  <a:latin typeface="Arial" panose="020B0604020202020204" pitchFamily="34" charset="0"/>
                  <a:cs typeface="Arial" panose="020B0604020202020204" pitchFamily="34" charset="0"/>
                </a:rPr>
                <a:t>23</a:t>
              </a:r>
              <a:endParaRPr b="0" dirty="0">
                <a:latin typeface="Arial" panose="020B0604020202020204" pitchFamily="34" charset="0"/>
                <a:cs typeface="Arial" panose="020B0604020202020204" pitchFamily="34" charset="0"/>
              </a:endParaRPr>
            </a:p>
          </p:txBody>
        </p:sp>
        <p:pic>
          <p:nvPicPr>
            <p:cNvPr id="702" name="Image" descr="Image"/>
            <p:cNvPicPr>
              <a:picLocks noChangeAspect="1"/>
            </p:cNvPicPr>
            <p:nvPr/>
          </p:nvPicPr>
          <p:blipFill>
            <a:blip r:embed="rId5"/>
            <a:stretch>
              <a:fillRect/>
            </a:stretch>
          </p:blipFill>
          <p:spPr>
            <a:xfrm>
              <a:off x="0" y="2515"/>
              <a:ext cx="554528" cy="541069"/>
            </a:xfrm>
            <a:prstGeom prst="rect">
              <a:avLst/>
            </a:prstGeom>
            <a:ln w="12700" cap="flat">
              <a:noFill/>
              <a:miter lim="400000"/>
            </a:ln>
            <a:effectLst/>
          </p:spPr>
        </p:pic>
      </p:grpSp>
      <p:sp>
        <p:nvSpPr>
          <p:cNvPr id="707" name="Rounded Rectangle"/>
          <p:cNvSpPr/>
          <p:nvPr/>
        </p:nvSpPr>
        <p:spPr>
          <a:xfrm>
            <a:off x="721548" y="2597076"/>
            <a:ext cx="11087834" cy="9592666"/>
          </a:xfrm>
          <a:prstGeom prst="roundRect">
            <a:avLst>
              <a:gd name="adj" fmla="val 2249"/>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08" name="Support: Assigned family member to take care of infected person helping them follow  doctor’s instructions for medication(s) and care.…"/>
          <p:cNvSpPr txBox="1"/>
          <p:nvPr/>
        </p:nvSpPr>
        <p:spPr>
          <a:xfrm>
            <a:off x="944880" y="3003559"/>
            <a:ext cx="10334087" cy="87203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457200" lvl="0" indent="-457200" algn="l">
              <a:buFont typeface="Arial" panose="020B0604020202020204" pitchFamily="34" charset="0"/>
              <a:buChar char="•"/>
            </a:pPr>
            <a:r>
              <a:rPr lang="en-IN" sz="3500" b="0" dirty="0" err="1"/>
              <a:t>मदत</a:t>
            </a:r>
            <a:r>
              <a:rPr lang="en-IN" sz="3500" b="0" dirty="0"/>
              <a:t> </a:t>
            </a:r>
            <a:r>
              <a:rPr lang="en-US" sz="3500" b="0" dirty="0"/>
              <a:t>: </a:t>
            </a:r>
            <a:r>
              <a:rPr lang="en-IN" sz="3500" b="0" dirty="0" err="1"/>
              <a:t>कुटुंबातील</a:t>
            </a:r>
            <a:r>
              <a:rPr lang="en-IN" sz="3500" b="0" dirty="0"/>
              <a:t> </a:t>
            </a:r>
            <a:r>
              <a:rPr lang="en-IN" sz="3500" b="0" dirty="0" err="1"/>
              <a:t>नेमून</a:t>
            </a:r>
            <a:r>
              <a:rPr lang="en-IN" sz="3500" b="0" dirty="0"/>
              <a:t> </a:t>
            </a:r>
            <a:r>
              <a:rPr lang="en-IN" sz="3500" b="0" dirty="0" err="1"/>
              <a:t>दिलेल्या</a:t>
            </a:r>
            <a:r>
              <a:rPr lang="en-IN" sz="3500" b="0" dirty="0"/>
              <a:t> </a:t>
            </a:r>
            <a:r>
              <a:rPr lang="en-IN" sz="3500" b="0" dirty="0" err="1"/>
              <a:t>सदस्याने</a:t>
            </a:r>
            <a:r>
              <a:rPr lang="en-IN" sz="3500" b="0" dirty="0"/>
              <a:t> </a:t>
            </a:r>
            <a:r>
              <a:rPr lang="en-IN" sz="3500" b="0" dirty="0" err="1"/>
              <a:t>संसर्ग</a:t>
            </a:r>
            <a:r>
              <a:rPr lang="en-IN" sz="3500" b="0" dirty="0"/>
              <a:t> </a:t>
            </a:r>
            <a:r>
              <a:rPr lang="en-IN" sz="3500" b="0" dirty="0" err="1"/>
              <a:t>झालेल्या</a:t>
            </a:r>
            <a:r>
              <a:rPr lang="en-IN" sz="3500" b="0" dirty="0"/>
              <a:t> </a:t>
            </a:r>
            <a:r>
              <a:rPr lang="en-IN" sz="3500" b="0" dirty="0" err="1"/>
              <a:t>व्यक्तीला</a:t>
            </a:r>
            <a:r>
              <a:rPr lang="en-IN" sz="3500" b="0" dirty="0"/>
              <a:t> </a:t>
            </a:r>
            <a:r>
              <a:rPr lang="en-IN" sz="3500" b="0" dirty="0" err="1"/>
              <a:t>डॉक्टरांनी</a:t>
            </a:r>
            <a:r>
              <a:rPr lang="en-IN" sz="3500" b="0" dirty="0"/>
              <a:t> </a:t>
            </a:r>
            <a:r>
              <a:rPr lang="en-IN" sz="3500" b="0" dirty="0" err="1"/>
              <a:t>दिलेल्या</a:t>
            </a:r>
            <a:r>
              <a:rPr lang="en-IN" sz="3500" b="0" dirty="0"/>
              <a:t> </a:t>
            </a:r>
            <a:r>
              <a:rPr lang="en-IN" sz="3500" b="0" dirty="0" err="1"/>
              <a:t>औषधाबाबतच्या</a:t>
            </a:r>
            <a:r>
              <a:rPr lang="en-IN" sz="3500" b="0" dirty="0"/>
              <a:t> </a:t>
            </a:r>
            <a:r>
              <a:rPr lang="en-IN" sz="3500" b="0" dirty="0" err="1"/>
              <a:t>सूचनांचे</a:t>
            </a:r>
            <a:r>
              <a:rPr lang="en-IN" sz="3500" b="0" dirty="0"/>
              <a:t> </a:t>
            </a:r>
            <a:r>
              <a:rPr lang="en-IN" sz="3500" b="0" dirty="0" err="1"/>
              <a:t>पालन</a:t>
            </a:r>
            <a:r>
              <a:rPr lang="en-IN" sz="3500" b="0" dirty="0"/>
              <a:t> </a:t>
            </a:r>
            <a:r>
              <a:rPr lang="en-IN" sz="3500" b="0" dirty="0" err="1"/>
              <a:t>करण्यासाठी</a:t>
            </a:r>
            <a:r>
              <a:rPr lang="en-IN" sz="3500" b="0" dirty="0"/>
              <a:t> </a:t>
            </a:r>
            <a:r>
              <a:rPr lang="en-IN" sz="3500" b="0" dirty="0" err="1"/>
              <a:t>मदत</a:t>
            </a:r>
            <a:r>
              <a:rPr lang="en-IN" sz="3500" b="0" dirty="0"/>
              <a:t> </a:t>
            </a:r>
            <a:r>
              <a:rPr lang="en-IN" sz="3500" b="0" dirty="0" err="1"/>
              <a:t>करावी</a:t>
            </a:r>
            <a:r>
              <a:rPr lang="en-IN" sz="3500" b="0" dirty="0"/>
              <a:t> </a:t>
            </a:r>
            <a:r>
              <a:rPr lang="en-IN" sz="3500" b="0" dirty="0" err="1"/>
              <a:t>आणि</a:t>
            </a:r>
            <a:r>
              <a:rPr lang="en-IN" sz="3500" b="0" dirty="0"/>
              <a:t> </a:t>
            </a:r>
            <a:r>
              <a:rPr lang="en-IN" sz="3500" b="0" dirty="0" err="1"/>
              <a:t>त्याची</a:t>
            </a:r>
            <a:r>
              <a:rPr lang="en-IN" sz="3500" b="0" dirty="0"/>
              <a:t> </a:t>
            </a:r>
            <a:r>
              <a:rPr lang="en-IN" sz="3500" b="0" dirty="0" err="1"/>
              <a:t>शुश्रूषा</a:t>
            </a:r>
            <a:r>
              <a:rPr lang="en-IN" sz="3500" b="0" dirty="0"/>
              <a:t> </a:t>
            </a:r>
            <a:r>
              <a:rPr lang="en-IN" sz="3500" b="0" dirty="0" err="1"/>
              <a:t>करावी</a:t>
            </a:r>
            <a:r>
              <a:rPr lang="en-IN" sz="3500" b="0" dirty="0"/>
              <a:t>.  </a:t>
            </a:r>
          </a:p>
          <a:p>
            <a:pPr marL="457200" lvl="0" indent="-457200" algn="l">
              <a:buFont typeface="Arial" panose="020B0604020202020204" pitchFamily="34" charset="0"/>
              <a:buChar char="•"/>
            </a:pPr>
            <a:r>
              <a:rPr lang="en-IN" sz="3500" b="0" dirty="0" err="1"/>
              <a:t>हात</a:t>
            </a:r>
            <a:r>
              <a:rPr lang="en-IN" sz="3500" b="0" dirty="0"/>
              <a:t> </a:t>
            </a:r>
            <a:r>
              <a:rPr lang="en-IN" sz="3500" b="0" dirty="0" err="1"/>
              <a:t>धुणे</a:t>
            </a:r>
            <a:r>
              <a:rPr lang="en-IN" sz="3500" b="0" dirty="0"/>
              <a:t> </a:t>
            </a:r>
            <a:r>
              <a:rPr lang="en-US" sz="3500" b="0" dirty="0"/>
              <a:t>: </a:t>
            </a:r>
            <a:r>
              <a:rPr lang="en-IN" sz="3500" b="0" dirty="0" err="1"/>
              <a:t>किमान</a:t>
            </a:r>
            <a:r>
              <a:rPr lang="en-IN" sz="3500" b="0" dirty="0"/>
              <a:t> ४० </a:t>
            </a:r>
            <a:r>
              <a:rPr lang="en-IN" sz="3500" b="0" dirty="0" err="1"/>
              <a:t>सेकंद</a:t>
            </a:r>
            <a:r>
              <a:rPr lang="en-IN" sz="3500" b="0" dirty="0"/>
              <a:t> </a:t>
            </a:r>
            <a:r>
              <a:rPr lang="en-IN" sz="3500" b="0" dirty="0" err="1"/>
              <a:t>साबण</a:t>
            </a:r>
            <a:r>
              <a:rPr lang="en-IN" sz="3500" b="0" dirty="0"/>
              <a:t> </a:t>
            </a:r>
            <a:r>
              <a:rPr lang="en-IN" sz="3500" b="0" dirty="0" err="1"/>
              <a:t>आणि</a:t>
            </a:r>
            <a:r>
              <a:rPr lang="en-IN" sz="3500" b="0" dirty="0"/>
              <a:t> </a:t>
            </a:r>
            <a:r>
              <a:rPr lang="en-IN" sz="3500" b="0" dirty="0" err="1"/>
              <a:t>पाण्याने</a:t>
            </a:r>
            <a:r>
              <a:rPr lang="en-IN" sz="3500" b="0" dirty="0"/>
              <a:t> </a:t>
            </a:r>
            <a:r>
              <a:rPr lang="en-IN" sz="3500" b="0" dirty="0" err="1"/>
              <a:t>हात</a:t>
            </a:r>
            <a:r>
              <a:rPr lang="en-IN" sz="3500" b="0" dirty="0"/>
              <a:t> </a:t>
            </a:r>
            <a:r>
              <a:rPr lang="en-IN" sz="3500" b="0" dirty="0" err="1"/>
              <a:t>धुवा</a:t>
            </a:r>
            <a:r>
              <a:rPr lang="en-IN" sz="3500" b="0" dirty="0"/>
              <a:t>. </a:t>
            </a:r>
            <a:r>
              <a:rPr lang="en-IN" sz="3500" b="0" dirty="0" err="1"/>
              <a:t>साबण</a:t>
            </a:r>
            <a:r>
              <a:rPr lang="en-IN" sz="3500" b="0" dirty="0"/>
              <a:t> </a:t>
            </a:r>
            <a:r>
              <a:rPr lang="en-IN" sz="3500" b="0" dirty="0" err="1"/>
              <a:t>व</a:t>
            </a:r>
            <a:r>
              <a:rPr lang="en-IN" sz="3500" b="0" dirty="0"/>
              <a:t> </a:t>
            </a:r>
            <a:r>
              <a:rPr lang="en-IN" sz="3500" b="0" dirty="0" err="1"/>
              <a:t>पाणी</a:t>
            </a:r>
            <a:r>
              <a:rPr lang="en-IN" sz="3500" b="0" dirty="0"/>
              <a:t> </a:t>
            </a:r>
            <a:r>
              <a:rPr lang="en-IN" sz="3500" b="0" dirty="0" err="1"/>
              <a:t>उपलब्ध</a:t>
            </a:r>
            <a:r>
              <a:rPr lang="en-IN" sz="3500" b="0" dirty="0"/>
              <a:t> </a:t>
            </a:r>
            <a:r>
              <a:rPr lang="en-IN" sz="3500" b="0" dirty="0" err="1"/>
              <a:t>नसल्यास</a:t>
            </a:r>
            <a:r>
              <a:rPr lang="en-IN" sz="3500" b="0" dirty="0"/>
              <a:t> </a:t>
            </a:r>
            <a:r>
              <a:rPr lang="en-IN" sz="3500" b="0" dirty="0" err="1"/>
              <a:t>अल्कोहोलचे</a:t>
            </a:r>
            <a:r>
              <a:rPr lang="en-IN" sz="3500" b="0" dirty="0"/>
              <a:t> </a:t>
            </a:r>
            <a:r>
              <a:rPr lang="en-IN" sz="3500" b="0" dirty="0" err="1"/>
              <a:t>प्रमाण</a:t>
            </a:r>
            <a:r>
              <a:rPr lang="en-IN" sz="3500" b="0" dirty="0"/>
              <a:t> </a:t>
            </a:r>
            <a:r>
              <a:rPr lang="en-IN" sz="3500" b="0" dirty="0" err="1"/>
              <a:t>किमान</a:t>
            </a:r>
            <a:r>
              <a:rPr lang="en-IN" sz="3500" b="0" dirty="0"/>
              <a:t> ६०</a:t>
            </a:r>
            <a:r>
              <a:rPr lang="en-US" sz="3500" b="0" dirty="0"/>
              <a:t>%</a:t>
            </a:r>
            <a:r>
              <a:rPr lang="en-IN" sz="3500" b="0" dirty="0"/>
              <a:t> </a:t>
            </a:r>
            <a:r>
              <a:rPr lang="en-IN" sz="3500" b="0" dirty="0" err="1"/>
              <a:t>असलेल्या</a:t>
            </a:r>
            <a:r>
              <a:rPr lang="en-IN" sz="3500" b="0" dirty="0"/>
              <a:t> </a:t>
            </a:r>
            <a:r>
              <a:rPr lang="en-IN" sz="3500" b="0" dirty="0" err="1"/>
              <a:t>हँड</a:t>
            </a:r>
            <a:r>
              <a:rPr lang="en-IN" sz="3500" b="0" dirty="0"/>
              <a:t> </a:t>
            </a:r>
            <a:r>
              <a:rPr lang="en-IN" sz="3500" b="0" dirty="0" err="1"/>
              <a:t>सॅनिटायझरने</a:t>
            </a:r>
            <a:r>
              <a:rPr lang="en-IN" sz="3500" b="0" dirty="0"/>
              <a:t> </a:t>
            </a:r>
            <a:r>
              <a:rPr lang="en-IN" sz="3500" b="0" dirty="0" err="1"/>
              <a:t>हात</a:t>
            </a:r>
            <a:r>
              <a:rPr lang="en-IN" sz="3500" b="0" dirty="0"/>
              <a:t> </a:t>
            </a:r>
            <a:r>
              <a:rPr lang="en-IN" sz="3500" b="0" dirty="0" err="1"/>
              <a:t>स्वच्छ</a:t>
            </a:r>
            <a:r>
              <a:rPr lang="en-IN" sz="3500" b="0" dirty="0"/>
              <a:t> </a:t>
            </a:r>
            <a:r>
              <a:rPr lang="en-IN" sz="3500" b="0" dirty="0" err="1"/>
              <a:t>करा</a:t>
            </a:r>
            <a:r>
              <a:rPr lang="en-IN" sz="3500" b="0" dirty="0"/>
              <a:t>. </a:t>
            </a:r>
            <a:r>
              <a:rPr lang="en-IN" sz="3500" b="0" dirty="0" err="1"/>
              <a:t>विशेषतः</a:t>
            </a:r>
            <a:r>
              <a:rPr lang="en-IN" sz="3500" b="0" dirty="0"/>
              <a:t> </a:t>
            </a:r>
            <a:r>
              <a:rPr lang="en-IN" sz="3500" b="0" dirty="0" err="1"/>
              <a:t>स्पर्श</a:t>
            </a:r>
            <a:r>
              <a:rPr lang="en-IN" sz="3500" b="0" dirty="0"/>
              <a:t> </a:t>
            </a:r>
            <a:r>
              <a:rPr lang="en-IN" sz="3500" b="0" dirty="0" err="1"/>
              <a:t>केल्यावर</a:t>
            </a:r>
            <a:r>
              <a:rPr lang="en-IN" sz="3500" b="0" dirty="0"/>
              <a:t> </a:t>
            </a:r>
            <a:r>
              <a:rPr lang="en-IN" sz="3500" b="0" dirty="0" err="1"/>
              <a:t>तसेच</a:t>
            </a:r>
            <a:r>
              <a:rPr lang="en-IN" sz="3500" b="0" dirty="0"/>
              <a:t> </a:t>
            </a:r>
            <a:r>
              <a:rPr lang="en-IN" sz="3500" b="0" dirty="0" err="1"/>
              <a:t>वरेचवर</a:t>
            </a:r>
            <a:r>
              <a:rPr lang="en-IN" sz="3500" b="0" dirty="0"/>
              <a:t> </a:t>
            </a:r>
            <a:r>
              <a:rPr lang="en-IN" sz="3500" b="0" dirty="0" err="1"/>
              <a:t>हात</a:t>
            </a:r>
            <a:r>
              <a:rPr lang="en-IN" sz="3500" b="0" dirty="0"/>
              <a:t> </a:t>
            </a:r>
            <a:r>
              <a:rPr lang="en-IN" sz="3500" b="0" dirty="0" err="1"/>
              <a:t>धुवा</a:t>
            </a:r>
            <a:r>
              <a:rPr lang="en-IN" sz="3500" b="0" dirty="0"/>
              <a:t>.</a:t>
            </a:r>
          </a:p>
          <a:p>
            <a:pPr marL="457200" lvl="0" indent="-457200" algn="l">
              <a:buFont typeface="Arial" panose="020B0604020202020204" pitchFamily="34" charset="0"/>
              <a:buChar char="•"/>
            </a:pPr>
            <a:r>
              <a:rPr lang="en-IN" sz="3500" b="0" dirty="0" err="1"/>
              <a:t>स्वच्छ</a:t>
            </a:r>
            <a:r>
              <a:rPr lang="en-IN" sz="3500" b="0" dirty="0"/>
              <a:t> </a:t>
            </a:r>
            <a:r>
              <a:rPr lang="en-IN" sz="3500" b="0" dirty="0" err="1"/>
              <a:t>करा</a:t>
            </a:r>
            <a:r>
              <a:rPr lang="en-IN" sz="3500" b="0" dirty="0"/>
              <a:t> </a:t>
            </a:r>
            <a:r>
              <a:rPr lang="en-IN" sz="3500" b="0" dirty="0" err="1"/>
              <a:t>आणि</a:t>
            </a:r>
            <a:r>
              <a:rPr lang="en-IN" sz="3500" b="0" dirty="0"/>
              <a:t> </a:t>
            </a:r>
            <a:r>
              <a:rPr lang="en-IN" sz="3500" b="0" dirty="0" err="1"/>
              <a:t>निर्जंतुक</a:t>
            </a:r>
            <a:r>
              <a:rPr lang="en-IN" sz="3500" b="0" dirty="0"/>
              <a:t> </a:t>
            </a:r>
            <a:r>
              <a:rPr lang="en-IN" sz="3500" b="0" dirty="0" err="1"/>
              <a:t>करा</a:t>
            </a:r>
            <a:r>
              <a:rPr lang="en-IN" sz="3500" b="0" dirty="0"/>
              <a:t> </a:t>
            </a:r>
            <a:r>
              <a:rPr lang="en-US" sz="3500" b="0" dirty="0"/>
              <a:t>: </a:t>
            </a:r>
            <a:r>
              <a:rPr lang="en-IN" sz="3500" b="0" dirty="0" err="1"/>
              <a:t>काऊंटर्स</a:t>
            </a:r>
            <a:r>
              <a:rPr lang="en-IN" sz="3500" b="0" dirty="0"/>
              <a:t>, </a:t>
            </a:r>
            <a:r>
              <a:rPr lang="en-IN" sz="3500" b="0" dirty="0" err="1"/>
              <a:t>टेबलाचा</a:t>
            </a:r>
            <a:r>
              <a:rPr lang="en-IN" sz="3500" b="0" dirty="0"/>
              <a:t> </a:t>
            </a:r>
            <a:r>
              <a:rPr lang="en-IN" sz="3500" b="0" dirty="0" err="1"/>
              <a:t>वरचा</a:t>
            </a:r>
            <a:r>
              <a:rPr lang="en-IN" sz="3500" b="0" dirty="0"/>
              <a:t> </a:t>
            </a:r>
            <a:r>
              <a:rPr lang="en-IN" sz="3500" b="0" dirty="0" err="1"/>
              <a:t>भाग</a:t>
            </a:r>
            <a:r>
              <a:rPr lang="en-IN" sz="3500" b="0" dirty="0"/>
              <a:t>, </a:t>
            </a:r>
            <a:r>
              <a:rPr lang="en-IN" sz="3500" b="0" dirty="0" err="1"/>
              <a:t>दाराच्या</a:t>
            </a:r>
            <a:r>
              <a:rPr lang="en-IN" sz="3500" b="0" dirty="0"/>
              <a:t> </a:t>
            </a:r>
            <a:r>
              <a:rPr lang="en-IN" sz="3500" b="0" dirty="0" err="1"/>
              <a:t>मुठी</a:t>
            </a:r>
            <a:r>
              <a:rPr lang="en-IN" sz="3500" b="0" dirty="0"/>
              <a:t>, </a:t>
            </a:r>
            <a:r>
              <a:rPr lang="en-IN" sz="3500" b="0" dirty="0" err="1"/>
              <a:t>स्वच्छतागृहातील</a:t>
            </a:r>
            <a:r>
              <a:rPr lang="en-IN" sz="3500" b="0" dirty="0"/>
              <a:t> </a:t>
            </a:r>
            <a:r>
              <a:rPr lang="en-IN" sz="3500" b="0" dirty="0" err="1"/>
              <a:t>नळ</a:t>
            </a:r>
            <a:r>
              <a:rPr lang="en-IN" sz="3500" b="0" dirty="0"/>
              <a:t>, </a:t>
            </a:r>
            <a:r>
              <a:rPr lang="en-IN" sz="3500" b="0" dirty="0" err="1"/>
              <a:t>शौचालय</a:t>
            </a:r>
            <a:r>
              <a:rPr lang="en-IN" sz="3500" b="0" dirty="0"/>
              <a:t>, </a:t>
            </a:r>
            <a:r>
              <a:rPr lang="en-IN" sz="3500" b="0" dirty="0" err="1"/>
              <a:t>मोबाईल</a:t>
            </a:r>
            <a:r>
              <a:rPr lang="en-IN" sz="3500" b="0" dirty="0"/>
              <a:t>, </a:t>
            </a:r>
            <a:r>
              <a:rPr lang="en-IN" sz="3500" b="0" dirty="0" err="1"/>
              <a:t>कीबोर्ड</a:t>
            </a:r>
            <a:r>
              <a:rPr lang="en-IN" sz="3500" b="0" dirty="0"/>
              <a:t>, </a:t>
            </a:r>
            <a:r>
              <a:rPr lang="en-IN" sz="3500" b="0" dirty="0" err="1"/>
              <a:t>टॅब्लेट्स</a:t>
            </a:r>
            <a:r>
              <a:rPr lang="en-IN" sz="3500" b="0" dirty="0"/>
              <a:t>, </a:t>
            </a:r>
            <a:r>
              <a:rPr lang="en-IN" sz="3500" b="0" dirty="0" err="1"/>
              <a:t>पलंगाशेजारचे</a:t>
            </a:r>
            <a:r>
              <a:rPr lang="en-IN" sz="3500" b="0" dirty="0"/>
              <a:t> </a:t>
            </a:r>
            <a:r>
              <a:rPr lang="en-IN" sz="3500" b="0" dirty="0" err="1"/>
              <a:t>टेबल</a:t>
            </a:r>
            <a:r>
              <a:rPr lang="en-IN" sz="3500" b="0" dirty="0"/>
              <a:t> </a:t>
            </a:r>
            <a:r>
              <a:rPr lang="en-IN" sz="3500" b="0" dirty="0" err="1"/>
              <a:t>यासारखे</a:t>
            </a:r>
            <a:r>
              <a:rPr lang="en-IN" sz="3500" b="0" dirty="0"/>
              <a:t> </a:t>
            </a:r>
            <a:r>
              <a:rPr lang="en-IN" sz="3500" b="0" dirty="0" err="1"/>
              <a:t>सर्व</a:t>
            </a:r>
            <a:r>
              <a:rPr lang="en-IN" sz="3500" b="0" dirty="0"/>
              <a:t> </a:t>
            </a:r>
            <a:r>
              <a:rPr lang="en-US" sz="3500" b="0" dirty="0"/>
              <a:t>“</a:t>
            </a:r>
            <a:r>
              <a:rPr lang="en-IN" sz="3500" b="0" dirty="0" err="1"/>
              <a:t>सतत</a:t>
            </a:r>
            <a:r>
              <a:rPr lang="en-IN" sz="3500" b="0" dirty="0"/>
              <a:t> </a:t>
            </a:r>
            <a:r>
              <a:rPr lang="en-IN" sz="3500" b="0" dirty="0" err="1"/>
              <a:t>स्पर्श</a:t>
            </a:r>
            <a:r>
              <a:rPr lang="en-IN" sz="3500" b="0" dirty="0"/>
              <a:t> </a:t>
            </a:r>
            <a:r>
              <a:rPr lang="en-IN" sz="3500" b="0" dirty="0" err="1"/>
              <a:t>होणारे</a:t>
            </a:r>
            <a:r>
              <a:rPr lang="en-US" sz="3500" b="0" dirty="0"/>
              <a:t>” </a:t>
            </a:r>
            <a:r>
              <a:rPr lang="en-IN" sz="3500" b="0" dirty="0" err="1"/>
              <a:t>पृष्ठभाग</a:t>
            </a:r>
            <a:r>
              <a:rPr lang="en-IN" sz="3500" b="0" dirty="0"/>
              <a:t> </a:t>
            </a:r>
            <a:r>
              <a:rPr lang="en-IN" sz="3500" b="0" dirty="0" err="1"/>
              <a:t>दररोज</a:t>
            </a:r>
            <a:r>
              <a:rPr lang="en-IN" sz="3500" b="0" dirty="0"/>
              <a:t> </a:t>
            </a:r>
            <a:r>
              <a:rPr lang="en-IN" sz="3500" b="0" dirty="0" err="1"/>
              <a:t>स्वच्छ</a:t>
            </a:r>
            <a:r>
              <a:rPr lang="en-IN" sz="3500" b="0" dirty="0"/>
              <a:t> </a:t>
            </a:r>
            <a:r>
              <a:rPr lang="en-IN" sz="3500" b="0" dirty="0" err="1"/>
              <a:t>व</a:t>
            </a:r>
            <a:r>
              <a:rPr lang="en-IN" sz="3500" b="0" dirty="0"/>
              <a:t> </a:t>
            </a:r>
            <a:r>
              <a:rPr lang="en-IN" sz="3500" b="0" dirty="0" err="1"/>
              <a:t>निर्जंतुक</a:t>
            </a:r>
            <a:r>
              <a:rPr lang="en-IN" sz="3500" b="0" dirty="0"/>
              <a:t> </a:t>
            </a:r>
            <a:r>
              <a:rPr lang="en-IN" sz="3500" b="0" dirty="0" err="1"/>
              <a:t>करा</a:t>
            </a:r>
            <a:r>
              <a:rPr lang="en-IN" sz="3500" b="0" dirty="0"/>
              <a:t>. </a:t>
            </a:r>
            <a:r>
              <a:rPr lang="en-IN" sz="3500" b="0" dirty="0" err="1"/>
              <a:t>तसेच</a:t>
            </a:r>
            <a:r>
              <a:rPr lang="en-IN" sz="3500" b="0" dirty="0"/>
              <a:t> </a:t>
            </a:r>
            <a:r>
              <a:rPr lang="en-IN" sz="3500" b="0" dirty="0" err="1"/>
              <a:t>ज्या</a:t>
            </a:r>
            <a:r>
              <a:rPr lang="en-IN" sz="3500" b="0" dirty="0"/>
              <a:t> </a:t>
            </a:r>
            <a:r>
              <a:rPr lang="en-IN" sz="3500" b="0" dirty="0" err="1"/>
              <a:t>पृष्ठभागांवर</a:t>
            </a:r>
            <a:r>
              <a:rPr lang="en-IN" sz="3500" b="0" dirty="0"/>
              <a:t> </a:t>
            </a:r>
            <a:r>
              <a:rPr lang="en-IN" sz="3500" b="0" dirty="0" err="1"/>
              <a:t>रक्त</a:t>
            </a:r>
            <a:r>
              <a:rPr lang="en-IN" sz="3500" b="0" dirty="0"/>
              <a:t>, </a:t>
            </a:r>
            <a:r>
              <a:rPr lang="en-IN" sz="3500" b="0" dirty="0" err="1"/>
              <a:t>शौच</a:t>
            </a:r>
            <a:r>
              <a:rPr lang="en-IN" sz="3500" b="0" dirty="0"/>
              <a:t> </a:t>
            </a:r>
            <a:r>
              <a:rPr lang="en-IN" sz="3500" b="0" dirty="0" err="1"/>
              <a:t>किंवा</a:t>
            </a:r>
            <a:r>
              <a:rPr lang="en-IN" sz="3500" b="0" dirty="0"/>
              <a:t> </a:t>
            </a:r>
            <a:r>
              <a:rPr lang="en-IN" sz="3500" b="0" dirty="0" err="1"/>
              <a:t>शरीरातील</a:t>
            </a:r>
            <a:r>
              <a:rPr lang="en-IN" sz="3500" b="0" dirty="0"/>
              <a:t> </a:t>
            </a:r>
            <a:r>
              <a:rPr lang="en-IN" sz="3500" b="0" dirty="0" err="1"/>
              <a:t>स्त्राव</a:t>
            </a:r>
            <a:r>
              <a:rPr lang="en-IN" sz="3500" b="0" dirty="0"/>
              <a:t> </a:t>
            </a:r>
            <a:r>
              <a:rPr lang="hi-IN" sz="3500" b="0" dirty="0"/>
              <a:t>पडले </a:t>
            </a:r>
            <a:r>
              <a:rPr lang="en-IN" sz="3500" b="0" dirty="0" err="1"/>
              <a:t>असतील</a:t>
            </a:r>
            <a:r>
              <a:rPr lang="en-IN" sz="3500" b="0" dirty="0"/>
              <a:t> </a:t>
            </a:r>
            <a:r>
              <a:rPr lang="en-IN" sz="3500" b="0" dirty="0" err="1"/>
              <a:t>ते</a:t>
            </a:r>
            <a:r>
              <a:rPr lang="en-IN" sz="3500" b="0" dirty="0"/>
              <a:t> </a:t>
            </a:r>
            <a:r>
              <a:rPr lang="en-IN" sz="3500" b="0" dirty="0" err="1"/>
              <a:t>ब्लिचिंग</a:t>
            </a:r>
            <a:r>
              <a:rPr lang="en-IN" sz="3500" b="0" dirty="0"/>
              <a:t> </a:t>
            </a:r>
            <a:r>
              <a:rPr lang="en-IN" sz="3500" b="0" dirty="0" err="1"/>
              <a:t>पावडरच्या</a:t>
            </a:r>
            <a:r>
              <a:rPr lang="en-IN" sz="3500" b="0" dirty="0"/>
              <a:t> </a:t>
            </a:r>
            <a:r>
              <a:rPr lang="en-IN" sz="3500" b="0" dirty="0" err="1"/>
              <a:t>द्रावणाने</a:t>
            </a:r>
            <a:r>
              <a:rPr lang="en-IN" sz="3500" b="0" dirty="0"/>
              <a:t> </a:t>
            </a:r>
            <a:r>
              <a:rPr lang="en-IN" sz="3500" b="0" dirty="0" err="1"/>
              <a:t>पुसून</a:t>
            </a:r>
            <a:r>
              <a:rPr lang="en-IN" sz="3500" b="0" dirty="0"/>
              <a:t> </a:t>
            </a:r>
            <a:r>
              <a:rPr lang="en-IN" sz="3500" b="0" dirty="0" err="1"/>
              <a:t>काढा</a:t>
            </a:r>
            <a:r>
              <a:rPr lang="en-IN" sz="3500" b="0" dirty="0"/>
              <a:t>. </a:t>
            </a:r>
          </a:p>
        </p:txBody>
      </p:sp>
      <p:sp>
        <p:nvSpPr>
          <p:cNvPr id="706" name="Rounded Rectangle"/>
          <p:cNvSpPr/>
          <p:nvPr/>
        </p:nvSpPr>
        <p:spPr>
          <a:xfrm>
            <a:off x="12493160" y="2471516"/>
            <a:ext cx="11452491" cy="9592666"/>
          </a:xfrm>
          <a:prstGeom prst="roundRect">
            <a:avLst>
              <a:gd name="adj" fmla="val 2249"/>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09" name="Wash laundry thoroughly.…"/>
          <p:cNvSpPr txBox="1"/>
          <p:nvPr/>
        </p:nvSpPr>
        <p:spPr>
          <a:xfrm>
            <a:off x="12971120" y="3021956"/>
            <a:ext cx="10558196" cy="85664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lgn="l"/>
            <a:r>
              <a:rPr lang="en-IN" sz="4000" b="0" dirty="0" err="1"/>
              <a:t>कपडे</a:t>
            </a:r>
            <a:r>
              <a:rPr lang="en-IN" sz="4000" b="0" dirty="0"/>
              <a:t> </a:t>
            </a:r>
            <a:r>
              <a:rPr lang="en-IN" sz="4000" b="0" dirty="0" err="1"/>
              <a:t>स्वच्छ</a:t>
            </a:r>
            <a:r>
              <a:rPr lang="en-IN" sz="4000" b="0" dirty="0"/>
              <a:t> </a:t>
            </a:r>
            <a:r>
              <a:rPr lang="en-IN" sz="4000" b="0" dirty="0" err="1"/>
              <a:t>धुवा</a:t>
            </a:r>
            <a:r>
              <a:rPr lang="en-IN" sz="4000" b="0" dirty="0"/>
              <a:t> </a:t>
            </a:r>
            <a:r>
              <a:rPr lang="en-IN" sz="4000" b="0" dirty="0" err="1"/>
              <a:t>आणि</a:t>
            </a:r>
            <a:r>
              <a:rPr lang="en-IN" sz="4000" b="0" dirty="0"/>
              <a:t> </a:t>
            </a:r>
            <a:r>
              <a:rPr lang="en-IN" sz="4000" b="0" dirty="0" err="1"/>
              <a:t>मलीन</a:t>
            </a:r>
            <a:r>
              <a:rPr lang="en-IN" sz="4000" b="0" dirty="0"/>
              <a:t> </a:t>
            </a:r>
            <a:r>
              <a:rPr lang="en-IN" sz="4000" b="0" dirty="0" err="1"/>
              <a:t>चादरी</a:t>
            </a:r>
            <a:r>
              <a:rPr lang="en-IN" sz="4000" b="0" dirty="0"/>
              <a:t> </a:t>
            </a:r>
            <a:r>
              <a:rPr lang="en-IN" sz="4000" b="0" dirty="0" err="1"/>
              <a:t>झटकू</a:t>
            </a:r>
            <a:r>
              <a:rPr lang="en-IN" sz="4000" b="0" dirty="0"/>
              <a:t> </a:t>
            </a:r>
            <a:r>
              <a:rPr lang="en-IN" sz="4000" b="0" dirty="0" err="1"/>
              <a:t>नका</a:t>
            </a:r>
            <a:r>
              <a:rPr lang="en-IN" sz="4000" b="0" dirty="0"/>
              <a:t> </a:t>
            </a:r>
          </a:p>
          <a:p>
            <a:pPr marL="457200" lvl="0" indent="-457200" algn="l">
              <a:buFont typeface="Arial" panose="020B0604020202020204" pitchFamily="34" charset="0"/>
              <a:buChar char="•"/>
            </a:pPr>
            <a:endParaRPr lang="en-IN" b="0" dirty="0"/>
          </a:p>
          <a:p>
            <a:pPr marL="457200" lvl="0" indent="-457200" algn="l">
              <a:buFont typeface="Arial" panose="020B0604020202020204" pitchFamily="34" charset="0"/>
              <a:buChar char="•"/>
            </a:pPr>
            <a:r>
              <a:rPr lang="en-IN" b="0" dirty="0" err="1"/>
              <a:t>रक्त</a:t>
            </a:r>
            <a:r>
              <a:rPr lang="en-IN" b="0" dirty="0"/>
              <a:t>, </a:t>
            </a:r>
            <a:r>
              <a:rPr lang="en-IN" b="0" dirty="0" err="1"/>
              <a:t>शौच</a:t>
            </a:r>
            <a:r>
              <a:rPr lang="en-IN" b="0" dirty="0"/>
              <a:t> </a:t>
            </a:r>
            <a:r>
              <a:rPr lang="en-IN" b="0" dirty="0" err="1"/>
              <a:t>किंवा</a:t>
            </a:r>
            <a:r>
              <a:rPr lang="en-IN" b="0" dirty="0"/>
              <a:t> </a:t>
            </a:r>
            <a:r>
              <a:rPr lang="en-IN" b="0" dirty="0" err="1"/>
              <a:t>शरीरातील</a:t>
            </a:r>
            <a:r>
              <a:rPr lang="en-IN" b="0" dirty="0"/>
              <a:t> </a:t>
            </a:r>
            <a:r>
              <a:rPr lang="en-IN" b="0" dirty="0" err="1"/>
              <a:t>स्त्रावाने</a:t>
            </a:r>
            <a:r>
              <a:rPr lang="en-IN" b="0" dirty="0"/>
              <a:t> </a:t>
            </a:r>
            <a:r>
              <a:rPr lang="en-IN" b="0" dirty="0" err="1"/>
              <a:t>मलीन</a:t>
            </a:r>
            <a:r>
              <a:rPr lang="en-IN" b="0" dirty="0"/>
              <a:t> </a:t>
            </a:r>
            <a:r>
              <a:rPr lang="en-IN" b="0" dirty="0" err="1"/>
              <a:t>झालेले</a:t>
            </a:r>
            <a:r>
              <a:rPr lang="en-IN" b="0" dirty="0"/>
              <a:t> </a:t>
            </a:r>
            <a:r>
              <a:rPr lang="en-IN" b="0" dirty="0" err="1"/>
              <a:t>कपडे</a:t>
            </a:r>
            <a:r>
              <a:rPr lang="en-IN" b="0" dirty="0"/>
              <a:t> </a:t>
            </a:r>
            <a:r>
              <a:rPr lang="en-IN" b="0" dirty="0" err="1"/>
              <a:t>वा</a:t>
            </a:r>
            <a:r>
              <a:rPr lang="en-IN" b="0" dirty="0"/>
              <a:t> </a:t>
            </a:r>
            <a:r>
              <a:rPr lang="en-IN" b="0" dirty="0" err="1"/>
              <a:t>चादरी</a:t>
            </a:r>
            <a:r>
              <a:rPr lang="en-IN" b="0" dirty="0"/>
              <a:t> </a:t>
            </a:r>
            <a:r>
              <a:rPr lang="en-IN" b="0" dirty="0" err="1"/>
              <a:t>ताबडतोब</a:t>
            </a:r>
            <a:r>
              <a:rPr lang="en-IN" b="0" dirty="0"/>
              <a:t> </a:t>
            </a:r>
            <a:r>
              <a:rPr lang="en-IN" b="0" dirty="0" err="1"/>
              <a:t>बाजूला</a:t>
            </a:r>
            <a:r>
              <a:rPr lang="en-IN" b="0" dirty="0"/>
              <a:t> </a:t>
            </a:r>
            <a:r>
              <a:rPr lang="en-IN" b="0" dirty="0" err="1"/>
              <a:t>करा</a:t>
            </a:r>
            <a:r>
              <a:rPr lang="en-IN" b="0" dirty="0"/>
              <a:t> </a:t>
            </a:r>
            <a:r>
              <a:rPr lang="en-IN" b="0" dirty="0" err="1"/>
              <a:t>आणि</a:t>
            </a:r>
            <a:r>
              <a:rPr lang="en-IN" b="0" dirty="0"/>
              <a:t> </a:t>
            </a:r>
            <a:r>
              <a:rPr lang="en-IN" b="0" dirty="0" err="1"/>
              <a:t>स्वच्छ</a:t>
            </a:r>
            <a:r>
              <a:rPr lang="en-IN" b="0" dirty="0"/>
              <a:t> </a:t>
            </a:r>
            <a:r>
              <a:rPr lang="en-IN" b="0" dirty="0" err="1"/>
              <a:t>धुवा</a:t>
            </a:r>
            <a:r>
              <a:rPr lang="en-IN" b="0" dirty="0"/>
              <a:t>. </a:t>
            </a:r>
            <a:r>
              <a:rPr lang="en-IN" b="0" dirty="0" err="1"/>
              <a:t>असे</a:t>
            </a:r>
            <a:r>
              <a:rPr lang="en-IN" b="0" dirty="0"/>
              <a:t> </a:t>
            </a:r>
            <a:r>
              <a:rPr lang="en-IN" b="0" dirty="0" err="1"/>
              <a:t>कपडे</a:t>
            </a:r>
            <a:r>
              <a:rPr lang="en-IN" b="0" dirty="0"/>
              <a:t> </a:t>
            </a:r>
            <a:r>
              <a:rPr lang="en-IN" b="0" dirty="0" err="1"/>
              <a:t>शरीरापासून</a:t>
            </a:r>
            <a:r>
              <a:rPr lang="en-IN" b="0" dirty="0"/>
              <a:t> </a:t>
            </a:r>
            <a:r>
              <a:rPr lang="en-IN" b="0" dirty="0" err="1"/>
              <a:t>दूर</a:t>
            </a:r>
            <a:r>
              <a:rPr lang="en-IN" b="0" dirty="0"/>
              <a:t> </a:t>
            </a:r>
            <a:r>
              <a:rPr lang="en-IN" b="0" dirty="0" err="1"/>
              <a:t>ठेवा</a:t>
            </a:r>
            <a:r>
              <a:rPr lang="en-IN" b="0" dirty="0"/>
              <a:t>.</a:t>
            </a:r>
          </a:p>
          <a:p>
            <a:pPr marL="457200" lvl="0" indent="-457200" algn="l">
              <a:buFont typeface="Arial" panose="020B0604020202020204" pitchFamily="34" charset="0"/>
              <a:buChar char="•"/>
            </a:pPr>
            <a:r>
              <a:rPr lang="en-IN" b="0" dirty="0" err="1"/>
              <a:t>चादरी</a:t>
            </a:r>
            <a:r>
              <a:rPr lang="en-IN" b="0" dirty="0"/>
              <a:t> </a:t>
            </a:r>
            <a:r>
              <a:rPr lang="en-IN" b="0" dirty="0" err="1"/>
              <a:t>व</a:t>
            </a:r>
            <a:r>
              <a:rPr lang="en-IN" b="0" dirty="0"/>
              <a:t> </a:t>
            </a:r>
            <a:r>
              <a:rPr lang="en-IN" b="0" dirty="0" err="1"/>
              <a:t>पांघरुणे</a:t>
            </a:r>
            <a:r>
              <a:rPr lang="en-IN" b="0" dirty="0"/>
              <a:t> </a:t>
            </a:r>
            <a:r>
              <a:rPr lang="en-IN" b="0" dirty="0" err="1"/>
              <a:t>गरम</a:t>
            </a:r>
            <a:r>
              <a:rPr lang="en-IN" b="0" dirty="0"/>
              <a:t> </a:t>
            </a:r>
            <a:r>
              <a:rPr lang="en-IN" b="0" dirty="0" err="1"/>
              <a:t>पाणी</a:t>
            </a:r>
            <a:r>
              <a:rPr lang="en-IN" b="0" dirty="0"/>
              <a:t> </a:t>
            </a:r>
            <a:r>
              <a:rPr lang="en-IN" b="0" dirty="0" err="1"/>
              <a:t>आणि</a:t>
            </a:r>
            <a:r>
              <a:rPr lang="en-IN" b="0" dirty="0"/>
              <a:t> </a:t>
            </a:r>
            <a:r>
              <a:rPr lang="en-IN" b="0" dirty="0" err="1"/>
              <a:t>साबणाने</a:t>
            </a:r>
            <a:r>
              <a:rPr lang="en-IN" b="0" dirty="0"/>
              <a:t> </a:t>
            </a:r>
            <a:r>
              <a:rPr lang="en-IN" b="0" dirty="0" err="1"/>
              <a:t>धुऊन</a:t>
            </a:r>
            <a:r>
              <a:rPr lang="en-IN" b="0" dirty="0"/>
              <a:t> </a:t>
            </a:r>
            <a:r>
              <a:rPr lang="en-IN" b="0" dirty="0" err="1"/>
              <a:t>निर्जंतुक</a:t>
            </a:r>
            <a:r>
              <a:rPr lang="en-IN" b="0" dirty="0"/>
              <a:t> </a:t>
            </a:r>
            <a:r>
              <a:rPr lang="en-IN" b="0" dirty="0" err="1"/>
              <a:t>करा</a:t>
            </a:r>
            <a:r>
              <a:rPr lang="en-IN" b="0" dirty="0"/>
              <a:t> </a:t>
            </a:r>
            <a:r>
              <a:rPr lang="en-IN" b="0" dirty="0" err="1"/>
              <a:t>व</a:t>
            </a:r>
            <a:r>
              <a:rPr lang="en-IN" b="0" dirty="0"/>
              <a:t> </a:t>
            </a:r>
            <a:r>
              <a:rPr lang="en-IN" b="0" dirty="0" err="1"/>
              <a:t>सूर्यप्रकाशात</a:t>
            </a:r>
            <a:r>
              <a:rPr lang="en-IN" b="0" dirty="0"/>
              <a:t> </a:t>
            </a:r>
            <a:r>
              <a:rPr lang="en-IN" b="0" dirty="0" err="1"/>
              <a:t>वाळवा</a:t>
            </a:r>
            <a:r>
              <a:rPr lang="en-IN" b="0" dirty="0"/>
              <a:t>. </a:t>
            </a:r>
          </a:p>
          <a:p>
            <a:pPr marL="457200" lvl="0" indent="-457200" algn="l">
              <a:buFont typeface="Arial" panose="020B0604020202020204" pitchFamily="34" charset="0"/>
              <a:buChar char="•"/>
            </a:pPr>
            <a:r>
              <a:rPr lang="en-IN" b="0" dirty="0" err="1"/>
              <a:t>वॉशिंग</a:t>
            </a:r>
            <a:r>
              <a:rPr lang="en-IN" b="0" dirty="0"/>
              <a:t> </a:t>
            </a:r>
            <a:r>
              <a:rPr lang="en-IN" b="0" dirty="0" err="1"/>
              <a:t>मशीन</a:t>
            </a:r>
            <a:r>
              <a:rPr lang="en-IN" b="0" dirty="0"/>
              <a:t> </a:t>
            </a:r>
            <a:r>
              <a:rPr lang="en-US" b="0" dirty="0"/>
              <a:t>: </a:t>
            </a:r>
            <a:r>
              <a:rPr lang="en-IN" b="0" dirty="0" err="1"/>
              <a:t>जंतुनाशक</a:t>
            </a:r>
            <a:r>
              <a:rPr lang="en-IN" b="0" dirty="0"/>
              <a:t>, </a:t>
            </a:r>
            <a:r>
              <a:rPr lang="en-IN" b="0" dirty="0" err="1"/>
              <a:t>साबण</a:t>
            </a:r>
            <a:r>
              <a:rPr lang="en-IN" b="0" dirty="0"/>
              <a:t>, </a:t>
            </a:r>
            <a:r>
              <a:rPr lang="en-IN" b="0" dirty="0" err="1"/>
              <a:t>गरम</a:t>
            </a:r>
            <a:r>
              <a:rPr lang="en-IN" b="0" dirty="0"/>
              <a:t> </a:t>
            </a:r>
            <a:r>
              <a:rPr lang="en-IN" b="0" dirty="0" err="1"/>
              <a:t>पाणी</a:t>
            </a:r>
            <a:r>
              <a:rPr lang="en-IN" b="0" dirty="0"/>
              <a:t> </a:t>
            </a:r>
            <a:r>
              <a:rPr lang="en-IN" b="0" dirty="0" err="1"/>
              <a:t>वापरा</a:t>
            </a:r>
            <a:r>
              <a:rPr lang="en-IN" b="0" dirty="0"/>
              <a:t> </a:t>
            </a:r>
            <a:r>
              <a:rPr lang="en-IN" b="0" dirty="0" err="1"/>
              <a:t>व</a:t>
            </a:r>
            <a:r>
              <a:rPr lang="en-IN" b="0" dirty="0"/>
              <a:t> </a:t>
            </a:r>
            <a:r>
              <a:rPr lang="en-IN" b="0" dirty="0" err="1"/>
              <a:t>सूर्यप्रकाशात</a:t>
            </a:r>
            <a:r>
              <a:rPr lang="en-IN" b="0" dirty="0"/>
              <a:t> </a:t>
            </a:r>
            <a:r>
              <a:rPr lang="en-IN" b="0" dirty="0" err="1"/>
              <a:t>वाळवा</a:t>
            </a:r>
            <a:r>
              <a:rPr lang="en-IN" b="0" dirty="0"/>
              <a:t>.</a:t>
            </a:r>
          </a:p>
          <a:p>
            <a:pPr marL="457200" lvl="0" indent="-457200" algn="l">
              <a:buFont typeface="Arial" panose="020B0604020202020204" pitchFamily="34" charset="0"/>
              <a:buChar char="•"/>
            </a:pPr>
            <a:r>
              <a:rPr lang="en-IN" b="0" dirty="0" err="1"/>
              <a:t>एका</a:t>
            </a:r>
            <a:r>
              <a:rPr lang="en-IN" b="0" dirty="0"/>
              <a:t> </a:t>
            </a:r>
            <a:r>
              <a:rPr lang="en-IN" b="0" dirty="0" err="1"/>
              <a:t>मोठ्या</a:t>
            </a:r>
            <a:r>
              <a:rPr lang="en-IN" b="0" dirty="0"/>
              <a:t> </a:t>
            </a:r>
            <a:r>
              <a:rPr lang="en-IN" b="0" dirty="0" err="1"/>
              <a:t>पिंपात</a:t>
            </a:r>
            <a:r>
              <a:rPr lang="en-IN" b="0" dirty="0"/>
              <a:t> </a:t>
            </a:r>
            <a:r>
              <a:rPr lang="en-IN" b="0" dirty="0" err="1"/>
              <a:t>गरम</a:t>
            </a:r>
            <a:r>
              <a:rPr lang="en-IN" b="0" dirty="0"/>
              <a:t> </a:t>
            </a:r>
            <a:r>
              <a:rPr lang="en-IN" b="0" dirty="0" err="1"/>
              <a:t>पाणी</a:t>
            </a:r>
            <a:r>
              <a:rPr lang="en-IN" b="0" dirty="0"/>
              <a:t> </a:t>
            </a:r>
            <a:r>
              <a:rPr lang="en-IN" b="0" dirty="0" err="1"/>
              <a:t>व</a:t>
            </a:r>
            <a:r>
              <a:rPr lang="en-IN" b="0" dirty="0"/>
              <a:t> </a:t>
            </a:r>
            <a:r>
              <a:rPr lang="en-IN" b="0" dirty="0" err="1"/>
              <a:t>साबण</a:t>
            </a:r>
            <a:r>
              <a:rPr lang="en-IN" b="0" dirty="0"/>
              <a:t> </a:t>
            </a:r>
            <a:r>
              <a:rPr lang="en-IN" b="0" dirty="0" err="1"/>
              <a:t>एकत्र</a:t>
            </a:r>
            <a:r>
              <a:rPr lang="en-IN" b="0" dirty="0"/>
              <a:t> </a:t>
            </a:r>
            <a:r>
              <a:rPr lang="en-IN" b="0" dirty="0" err="1"/>
              <a:t>करून</a:t>
            </a:r>
            <a:r>
              <a:rPr lang="en-IN" b="0" dirty="0"/>
              <a:t> </a:t>
            </a:r>
            <a:r>
              <a:rPr lang="en-IN" b="0" dirty="0" err="1"/>
              <a:t>त्यात</a:t>
            </a:r>
            <a:r>
              <a:rPr lang="en-IN" b="0" dirty="0"/>
              <a:t> </a:t>
            </a:r>
            <a:r>
              <a:rPr lang="en-IN" b="0" dirty="0" err="1"/>
              <a:t>चादरी</a:t>
            </a:r>
            <a:r>
              <a:rPr lang="en-IN" b="0" dirty="0"/>
              <a:t> </a:t>
            </a:r>
            <a:r>
              <a:rPr lang="en-IN" b="0" dirty="0" err="1"/>
              <a:t>बुडवा</a:t>
            </a:r>
            <a:r>
              <a:rPr lang="en-IN" b="0" dirty="0"/>
              <a:t>, </a:t>
            </a:r>
            <a:r>
              <a:rPr lang="en-IN" b="0" dirty="0" err="1"/>
              <a:t>पाण्याचे</a:t>
            </a:r>
            <a:r>
              <a:rPr lang="en-IN" b="0" dirty="0"/>
              <a:t> </a:t>
            </a:r>
            <a:r>
              <a:rPr lang="en-IN" b="0" dirty="0" err="1"/>
              <a:t>थेंब</a:t>
            </a:r>
            <a:r>
              <a:rPr lang="en-IN" b="0" dirty="0"/>
              <a:t> </a:t>
            </a:r>
            <a:r>
              <a:rPr lang="en-IN" b="0" dirty="0" err="1"/>
              <a:t>अंगावर</a:t>
            </a:r>
            <a:r>
              <a:rPr lang="en-IN" b="0" dirty="0"/>
              <a:t> </a:t>
            </a:r>
            <a:r>
              <a:rPr lang="en-IN" b="0" dirty="0" err="1"/>
              <a:t>उडू</a:t>
            </a:r>
            <a:r>
              <a:rPr lang="en-IN" b="0" dirty="0"/>
              <a:t> </a:t>
            </a:r>
            <a:r>
              <a:rPr lang="en-IN" b="0" dirty="0" err="1"/>
              <a:t>न</a:t>
            </a:r>
            <a:r>
              <a:rPr lang="en-IN" b="0" dirty="0"/>
              <a:t> </a:t>
            </a:r>
            <a:r>
              <a:rPr lang="en-IN" b="0" dirty="0" err="1"/>
              <a:t>देता</a:t>
            </a:r>
            <a:r>
              <a:rPr lang="en-IN" b="0" dirty="0"/>
              <a:t> </a:t>
            </a:r>
            <a:r>
              <a:rPr lang="en-IN" b="0" dirty="0" err="1"/>
              <a:t>काठीने</a:t>
            </a:r>
            <a:r>
              <a:rPr lang="en-IN" b="0" dirty="0"/>
              <a:t> </a:t>
            </a:r>
            <a:r>
              <a:rPr lang="en-IN" b="0" dirty="0" err="1"/>
              <a:t>ढवळा</a:t>
            </a:r>
            <a:r>
              <a:rPr lang="en-IN" b="0" dirty="0"/>
              <a:t> (०.०५ </a:t>
            </a:r>
            <a:r>
              <a:rPr lang="en-US" b="0" dirty="0"/>
              <a:t>%</a:t>
            </a:r>
            <a:r>
              <a:rPr lang="en-IN" b="0" dirty="0"/>
              <a:t> </a:t>
            </a:r>
            <a:r>
              <a:rPr lang="en-IN" b="0" dirty="0" err="1"/>
              <a:t>क्लोरिनच्या</a:t>
            </a:r>
            <a:r>
              <a:rPr lang="en-IN" b="0" dirty="0"/>
              <a:t> </a:t>
            </a:r>
            <a:r>
              <a:rPr lang="en-IN" b="0" dirty="0" err="1"/>
              <a:t>द्रावणात</a:t>
            </a:r>
            <a:r>
              <a:rPr lang="en-IN" b="0" dirty="0"/>
              <a:t> </a:t>
            </a:r>
            <a:r>
              <a:rPr lang="en-IN" b="0" dirty="0" err="1"/>
              <a:t>अंदाजे</a:t>
            </a:r>
            <a:r>
              <a:rPr lang="en-IN" b="0" dirty="0"/>
              <a:t> ३० </a:t>
            </a:r>
            <a:r>
              <a:rPr lang="en-IN" b="0" dirty="0" err="1"/>
              <a:t>मिनिटे</a:t>
            </a:r>
            <a:r>
              <a:rPr lang="en-IN" b="0" dirty="0"/>
              <a:t> </a:t>
            </a:r>
            <a:r>
              <a:rPr lang="en-IN" b="0" dirty="0" err="1"/>
              <a:t>चादरी</a:t>
            </a:r>
            <a:r>
              <a:rPr lang="en-IN" b="0" dirty="0"/>
              <a:t> </a:t>
            </a:r>
            <a:r>
              <a:rPr lang="en-IN" b="0" dirty="0" err="1"/>
              <a:t>बुडवा</a:t>
            </a:r>
            <a:r>
              <a:rPr lang="en-IN" b="0" dirty="0"/>
              <a:t>). </a:t>
            </a:r>
            <a:r>
              <a:rPr lang="en-IN" b="0" dirty="0" err="1"/>
              <a:t>शेवटी</a:t>
            </a:r>
            <a:r>
              <a:rPr lang="en-IN" b="0" dirty="0"/>
              <a:t> </a:t>
            </a:r>
            <a:r>
              <a:rPr lang="en-IN" b="0" dirty="0" err="1"/>
              <a:t>स्वच्छ</a:t>
            </a:r>
            <a:r>
              <a:rPr lang="en-IN" b="0" dirty="0"/>
              <a:t> </a:t>
            </a:r>
            <a:r>
              <a:rPr lang="en-IN" b="0" dirty="0" err="1"/>
              <a:t>पाण्याने</a:t>
            </a:r>
            <a:r>
              <a:rPr lang="en-IN" b="0" dirty="0"/>
              <a:t> </a:t>
            </a:r>
            <a:r>
              <a:rPr lang="en-IN" b="0" dirty="0" err="1"/>
              <a:t>खळखळून</a:t>
            </a:r>
            <a:r>
              <a:rPr lang="en-IN" b="0" dirty="0"/>
              <a:t> </a:t>
            </a:r>
            <a:r>
              <a:rPr lang="en-IN" b="0" dirty="0" err="1"/>
              <a:t>धुवा</a:t>
            </a:r>
            <a:r>
              <a:rPr lang="en-IN" b="0" dirty="0"/>
              <a:t> </a:t>
            </a:r>
            <a:r>
              <a:rPr lang="en-IN" b="0" dirty="0" err="1"/>
              <a:t>आणि</a:t>
            </a:r>
            <a:r>
              <a:rPr lang="en-IN" b="0" dirty="0"/>
              <a:t> </a:t>
            </a:r>
            <a:r>
              <a:rPr lang="en-IN" b="0" dirty="0" err="1"/>
              <a:t>सूर्यप्रकाशात</a:t>
            </a:r>
            <a:r>
              <a:rPr lang="en-IN" b="0" dirty="0"/>
              <a:t> </a:t>
            </a:r>
            <a:r>
              <a:rPr lang="en-IN" b="0" dirty="0" err="1"/>
              <a:t>पूर्णपणे</a:t>
            </a:r>
            <a:r>
              <a:rPr lang="en-IN" b="0" dirty="0"/>
              <a:t> </a:t>
            </a:r>
            <a:r>
              <a:rPr lang="en-IN" b="0" dirty="0" err="1"/>
              <a:t>वाळू</a:t>
            </a:r>
            <a:r>
              <a:rPr lang="en-IN" b="0" dirty="0"/>
              <a:t> </a:t>
            </a:r>
            <a:r>
              <a:rPr lang="en-IN" b="0" dirty="0" err="1"/>
              <a:t>द्या</a:t>
            </a:r>
            <a:r>
              <a:rPr lang="en-IN" b="0" dirty="0"/>
              <a:t>.</a:t>
            </a:r>
          </a:p>
          <a:p>
            <a:pPr marL="457200" lvl="0" indent="-457200" algn="l">
              <a:buFont typeface="Arial" panose="020B0604020202020204" pitchFamily="34" charset="0"/>
              <a:buChar char="•"/>
            </a:pPr>
            <a:r>
              <a:rPr lang="en-IN" b="0" dirty="0" err="1"/>
              <a:t>सर्व</a:t>
            </a:r>
            <a:r>
              <a:rPr lang="en-IN" b="0" dirty="0"/>
              <a:t> </a:t>
            </a:r>
            <a:r>
              <a:rPr lang="en-IN" b="0" dirty="0" err="1"/>
              <a:t>डिस्पोझेबल</a:t>
            </a:r>
            <a:r>
              <a:rPr lang="en-IN" b="0" dirty="0"/>
              <a:t> </a:t>
            </a:r>
            <a:r>
              <a:rPr lang="en-IN" b="0" dirty="0" err="1"/>
              <a:t>हातमोजे</a:t>
            </a:r>
            <a:r>
              <a:rPr lang="en-IN" b="0" dirty="0"/>
              <a:t>, </a:t>
            </a:r>
            <a:r>
              <a:rPr lang="en-IN" b="0" dirty="0" err="1"/>
              <a:t>चेहऱ्याचे</a:t>
            </a:r>
            <a:r>
              <a:rPr lang="en-IN" b="0" dirty="0"/>
              <a:t> </a:t>
            </a:r>
            <a:r>
              <a:rPr lang="en-IN" b="0" dirty="0" err="1"/>
              <a:t>मास्क</a:t>
            </a:r>
            <a:r>
              <a:rPr lang="en-IN" b="0" dirty="0"/>
              <a:t> </a:t>
            </a:r>
            <a:r>
              <a:rPr lang="en-IN" b="0" dirty="0" err="1"/>
              <a:t>आणि</a:t>
            </a:r>
            <a:r>
              <a:rPr lang="en-IN" b="0" dirty="0"/>
              <a:t> </a:t>
            </a:r>
            <a:r>
              <a:rPr lang="en-IN" b="0" dirty="0" err="1"/>
              <a:t>इतर</a:t>
            </a:r>
            <a:r>
              <a:rPr lang="en-IN" b="0" dirty="0"/>
              <a:t> </a:t>
            </a:r>
            <a:r>
              <a:rPr lang="en-IN" b="0" dirty="0" err="1"/>
              <a:t>दूषित</a:t>
            </a:r>
            <a:r>
              <a:rPr lang="en-IN" b="0" dirty="0"/>
              <a:t> </a:t>
            </a:r>
            <a:r>
              <a:rPr lang="en-IN" b="0" dirty="0" err="1"/>
              <a:t>वस्तू</a:t>
            </a:r>
            <a:r>
              <a:rPr lang="en-IN" b="0" dirty="0"/>
              <a:t> </a:t>
            </a:r>
            <a:r>
              <a:rPr lang="en-IN" b="0" dirty="0" err="1"/>
              <a:t>जाड</a:t>
            </a:r>
            <a:r>
              <a:rPr lang="en-IN" b="0" dirty="0"/>
              <a:t> </a:t>
            </a:r>
            <a:r>
              <a:rPr lang="en-IN" b="0" dirty="0" err="1"/>
              <a:t>अस्तराच्या</a:t>
            </a:r>
            <a:r>
              <a:rPr lang="en-IN" b="0" dirty="0"/>
              <a:t> </a:t>
            </a:r>
            <a:r>
              <a:rPr lang="en-IN" b="0" dirty="0" err="1"/>
              <a:t>डब्यात</a:t>
            </a:r>
            <a:r>
              <a:rPr lang="en-IN" b="0" dirty="0"/>
              <a:t> </a:t>
            </a:r>
            <a:r>
              <a:rPr lang="en-IN" b="0" dirty="0" err="1"/>
              <a:t>टाका</a:t>
            </a:r>
            <a:r>
              <a:rPr lang="en-IN" b="0" dirty="0"/>
              <a:t> </a:t>
            </a:r>
            <a:r>
              <a:rPr lang="en-IN" b="0" dirty="0" err="1"/>
              <a:t>आणि</a:t>
            </a:r>
            <a:r>
              <a:rPr lang="en-IN" b="0" dirty="0"/>
              <a:t> </a:t>
            </a:r>
            <a:r>
              <a:rPr lang="en-IN" b="0" dirty="0" err="1"/>
              <a:t>नंतर</a:t>
            </a:r>
            <a:r>
              <a:rPr lang="en-IN" b="0" dirty="0"/>
              <a:t> </a:t>
            </a:r>
            <a:r>
              <a:rPr lang="en-IN" b="0" dirty="0" err="1"/>
              <a:t>घरातील</a:t>
            </a:r>
            <a:r>
              <a:rPr lang="en-IN" b="0" dirty="0"/>
              <a:t> </a:t>
            </a:r>
            <a:r>
              <a:rPr lang="en-IN" b="0" dirty="0" err="1"/>
              <a:t>इतर</a:t>
            </a:r>
            <a:r>
              <a:rPr lang="en-IN" b="0" dirty="0"/>
              <a:t> </a:t>
            </a:r>
            <a:r>
              <a:rPr lang="en-IN" b="0" dirty="0" err="1"/>
              <a:t>कचऱ्यासोबत</a:t>
            </a:r>
            <a:r>
              <a:rPr lang="en-IN" b="0" dirty="0"/>
              <a:t> </a:t>
            </a:r>
            <a:r>
              <a:rPr lang="en-IN" b="0" dirty="0" err="1"/>
              <a:t>टाकून</a:t>
            </a:r>
            <a:r>
              <a:rPr lang="en-IN" b="0" dirty="0"/>
              <a:t> </a:t>
            </a:r>
            <a:r>
              <a:rPr lang="en-IN" b="0" dirty="0" err="1"/>
              <a:t>द्या</a:t>
            </a:r>
            <a:r>
              <a:rPr lang="en-IN" b="0" dirty="0"/>
              <a:t>.</a:t>
            </a:r>
          </a:p>
          <a:p>
            <a:pPr marL="457200" lvl="0" indent="-457200" algn="l">
              <a:buFont typeface="Arial" panose="020B0604020202020204" pitchFamily="34" charset="0"/>
              <a:buChar char="•"/>
            </a:pPr>
            <a:r>
              <a:rPr lang="en-IN" b="0" dirty="0" err="1"/>
              <a:t>सूचना</a:t>
            </a:r>
            <a:r>
              <a:rPr lang="en-US" b="0" dirty="0"/>
              <a:t>: </a:t>
            </a:r>
            <a:r>
              <a:rPr lang="en-IN" b="0" dirty="0" err="1"/>
              <a:t>संसर्ग</a:t>
            </a:r>
            <a:r>
              <a:rPr lang="en-IN" b="0" dirty="0"/>
              <a:t> </a:t>
            </a:r>
            <a:r>
              <a:rPr lang="en-IN" b="0" dirty="0" err="1"/>
              <a:t>झालेली</a:t>
            </a:r>
            <a:r>
              <a:rPr lang="en-IN" b="0" dirty="0"/>
              <a:t> </a:t>
            </a:r>
            <a:r>
              <a:rPr lang="en-IN" b="0" dirty="0" err="1"/>
              <a:t>व्यक्ती</a:t>
            </a:r>
            <a:r>
              <a:rPr lang="en-IN" b="0" dirty="0"/>
              <a:t> </a:t>
            </a:r>
            <a:r>
              <a:rPr lang="en-IN" b="0" dirty="0" err="1"/>
              <a:t>हिंडताफिरती</a:t>
            </a:r>
            <a:r>
              <a:rPr lang="en-IN" b="0" dirty="0"/>
              <a:t> </a:t>
            </a:r>
            <a:r>
              <a:rPr lang="en-IN" b="0" dirty="0" err="1"/>
              <a:t>किंवा</a:t>
            </a:r>
            <a:r>
              <a:rPr lang="en-IN" b="0" dirty="0"/>
              <a:t> </a:t>
            </a:r>
            <a:r>
              <a:rPr lang="en-IN" b="0" dirty="0" err="1"/>
              <a:t>अंथरुणाला</a:t>
            </a:r>
            <a:r>
              <a:rPr lang="en-IN" b="0" dirty="0"/>
              <a:t> </a:t>
            </a:r>
            <a:r>
              <a:rPr lang="en-IN" b="0" dirty="0" err="1"/>
              <a:t>खिळलेली</a:t>
            </a:r>
            <a:r>
              <a:rPr lang="en-IN" b="0" dirty="0"/>
              <a:t> </a:t>
            </a:r>
            <a:r>
              <a:rPr lang="en-IN" b="0" dirty="0" err="1"/>
              <a:t>असू</a:t>
            </a:r>
            <a:r>
              <a:rPr lang="en-IN" b="0" dirty="0"/>
              <a:t> </a:t>
            </a:r>
            <a:r>
              <a:rPr lang="en-IN" b="0" dirty="0" err="1"/>
              <a:t>शकते</a:t>
            </a:r>
            <a:r>
              <a:rPr lang="en-IN" b="0" dirty="0"/>
              <a:t>.</a:t>
            </a:r>
          </a:p>
        </p:txBody>
      </p:sp>
      <p:pic>
        <p:nvPicPr>
          <p:cNvPr id="710" name="Image" descr="Image"/>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538335" y="9249499"/>
            <a:ext cx="3397526" cy="4263884"/>
          </a:xfrm>
          <a:prstGeom prst="rect">
            <a:avLst/>
          </a:prstGeom>
          <a:ln w="12700">
            <a:miter lim="400000"/>
          </a:ln>
        </p:spPr>
      </p:pic>
      <p:grpSp>
        <p:nvGrpSpPr>
          <p:cNvPr id="5" name="Group 4">
            <a:extLst>
              <a:ext uri="{FF2B5EF4-FFF2-40B4-BE49-F238E27FC236}">
                <a16:creationId xmlns:a16="http://schemas.microsoft.com/office/drawing/2014/main" id="{25538A93-82AD-8C4B-A054-982AD41BFFF7}"/>
              </a:ext>
            </a:extLst>
          </p:cNvPr>
          <p:cNvGrpSpPr/>
          <p:nvPr/>
        </p:nvGrpSpPr>
        <p:grpSpPr>
          <a:xfrm>
            <a:off x="292412" y="410632"/>
            <a:ext cx="20730077" cy="2060886"/>
            <a:chOff x="292412" y="410632"/>
            <a:chExt cx="20730077" cy="2060886"/>
          </a:xfrm>
        </p:grpSpPr>
        <p:grpSp>
          <p:nvGrpSpPr>
            <p:cNvPr id="2" name="Group 1">
              <a:extLst>
                <a:ext uri="{FF2B5EF4-FFF2-40B4-BE49-F238E27FC236}">
                  <a16:creationId xmlns:a16="http://schemas.microsoft.com/office/drawing/2014/main" id="{775F756A-67A5-8240-94EF-9DB63AFD24DF}"/>
                </a:ext>
              </a:extLst>
            </p:cNvPr>
            <p:cNvGrpSpPr/>
            <p:nvPr/>
          </p:nvGrpSpPr>
          <p:grpSpPr>
            <a:xfrm>
              <a:off x="3361511" y="476491"/>
              <a:ext cx="17660978" cy="1614027"/>
              <a:chOff x="3361511" y="476491"/>
              <a:chExt cx="17660978" cy="1614027"/>
            </a:xfrm>
          </p:grpSpPr>
          <p:sp>
            <p:nvSpPr>
              <p:cNvPr id="704" name="Rounded Rectangle"/>
              <p:cNvSpPr/>
              <p:nvPr/>
            </p:nvSpPr>
            <p:spPr>
              <a:xfrm>
                <a:off x="3361511" y="476491"/>
                <a:ext cx="17660978" cy="1614027"/>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705" name="HOME CARE: KEEP ENVIRONMENT SAFE…"/>
              <p:cNvSpPr txBox="1"/>
              <p:nvPr/>
            </p:nvSpPr>
            <p:spPr>
              <a:xfrm>
                <a:off x="5267027" y="575270"/>
                <a:ext cx="13849946"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r>
                  <a:rPr lang="en-IN" sz="4000" b="0" dirty="0" err="1">
                    <a:solidFill>
                      <a:schemeClr val="tx1"/>
                    </a:solidFill>
                  </a:rPr>
                  <a:t>घरामध्ये</a:t>
                </a:r>
                <a:r>
                  <a:rPr lang="en-IN" sz="4000" b="0" dirty="0">
                    <a:solidFill>
                      <a:schemeClr val="tx1"/>
                    </a:solidFill>
                  </a:rPr>
                  <a:t> </a:t>
                </a:r>
                <a:r>
                  <a:rPr lang="en-IN" sz="4000" b="0" dirty="0" err="1">
                    <a:solidFill>
                      <a:schemeClr val="tx1"/>
                    </a:solidFill>
                  </a:rPr>
                  <a:t>शुश्रूषा</a:t>
                </a:r>
                <a:r>
                  <a:rPr lang="en-IN" sz="4000" b="0" dirty="0">
                    <a:solidFill>
                      <a:schemeClr val="tx1"/>
                    </a:solidFill>
                  </a:rPr>
                  <a:t> </a:t>
                </a:r>
                <a:r>
                  <a:rPr lang="en-US" sz="4000" b="0" dirty="0">
                    <a:solidFill>
                      <a:schemeClr val="tx1"/>
                    </a:solidFill>
                  </a:rPr>
                  <a:t>– </a:t>
                </a:r>
                <a:r>
                  <a:rPr lang="en-IN" sz="4000" b="0" dirty="0" err="1">
                    <a:solidFill>
                      <a:schemeClr val="tx1"/>
                    </a:solidFill>
                  </a:rPr>
                  <a:t>वातावरण</a:t>
                </a:r>
                <a:r>
                  <a:rPr lang="en-IN" sz="4000" b="0" dirty="0">
                    <a:solidFill>
                      <a:schemeClr val="tx1"/>
                    </a:solidFill>
                  </a:rPr>
                  <a:t> </a:t>
                </a:r>
                <a:r>
                  <a:rPr lang="en-IN" sz="4000" b="0" dirty="0" err="1">
                    <a:solidFill>
                      <a:schemeClr val="tx1"/>
                    </a:solidFill>
                  </a:rPr>
                  <a:t>सुरक्षित</a:t>
                </a:r>
                <a:r>
                  <a:rPr lang="en-IN" sz="4000" b="0" dirty="0">
                    <a:solidFill>
                      <a:schemeClr val="tx1"/>
                    </a:solidFill>
                  </a:rPr>
                  <a:t> </a:t>
                </a:r>
                <a:r>
                  <a:rPr lang="en-IN" sz="4000" b="0" dirty="0" err="1">
                    <a:solidFill>
                      <a:schemeClr val="tx1"/>
                    </a:solidFill>
                  </a:rPr>
                  <a:t>ठेवा</a:t>
                </a:r>
                <a:r>
                  <a:rPr lang="en-IN" sz="4000" b="0" dirty="0">
                    <a:solidFill>
                      <a:schemeClr val="tx1"/>
                    </a:solidFill>
                  </a:rPr>
                  <a:t> </a:t>
                </a:r>
              </a:p>
              <a:p>
                <a:r>
                  <a:rPr lang="en-IN" sz="4000" b="0" dirty="0" err="1">
                    <a:solidFill>
                      <a:schemeClr val="tx1"/>
                    </a:solidFill>
                  </a:rPr>
                  <a:t>संभाव्य</a:t>
                </a:r>
                <a:r>
                  <a:rPr lang="en-IN" sz="4000" b="0" dirty="0">
                    <a:solidFill>
                      <a:schemeClr val="tx1"/>
                    </a:solidFill>
                  </a:rPr>
                  <a:t> </a:t>
                </a:r>
                <a:r>
                  <a:rPr lang="en-IN" sz="4000" b="0" dirty="0" err="1">
                    <a:solidFill>
                      <a:schemeClr val="tx1"/>
                    </a:solidFill>
                  </a:rPr>
                  <a:t>सं</a:t>
                </a:r>
                <a:r>
                  <a:rPr lang="hi-IN" sz="4000" b="0" dirty="0">
                    <a:solidFill>
                      <a:schemeClr val="tx1"/>
                    </a:solidFill>
                  </a:rPr>
                  <a:t>क्रमित </a:t>
                </a:r>
                <a:r>
                  <a:rPr lang="en-IN" sz="4000" b="0" dirty="0" err="1">
                    <a:solidFill>
                      <a:schemeClr val="tx1"/>
                    </a:solidFill>
                  </a:rPr>
                  <a:t>व्यक्ती</a:t>
                </a:r>
                <a:r>
                  <a:rPr lang="hi-IN" sz="4000" b="0" dirty="0">
                    <a:solidFill>
                      <a:schemeClr val="tx1"/>
                    </a:solidFill>
                  </a:rPr>
                  <a:t>च्या</a:t>
                </a:r>
                <a:r>
                  <a:rPr lang="en-IN" sz="4000" b="0" dirty="0">
                    <a:solidFill>
                      <a:schemeClr val="tx1"/>
                    </a:solidFill>
                  </a:rPr>
                  <a:t> </a:t>
                </a:r>
                <a:r>
                  <a:rPr lang="en-IN" sz="4000" b="0" dirty="0" err="1">
                    <a:solidFill>
                      <a:schemeClr val="tx1"/>
                    </a:solidFill>
                  </a:rPr>
                  <a:t>घरातील</a:t>
                </a:r>
                <a:r>
                  <a:rPr lang="en-IN" sz="4000" b="0" dirty="0">
                    <a:solidFill>
                      <a:schemeClr val="tx1"/>
                    </a:solidFill>
                  </a:rPr>
                  <a:t> </a:t>
                </a:r>
                <a:r>
                  <a:rPr lang="en-IN" sz="4000" b="0" dirty="0" err="1">
                    <a:solidFill>
                      <a:schemeClr val="tx1"/>
                    </a:solidFill>
                  </a:rPr>
                  <a:t>कुटुंबियांना</a:t>
                </a:r>
                <a:r>
                  <a:rPr lang="en-IN" sz="4000" b="0" dirty="0">
                    <a:solidFill>
                      <a:schemeClr val="tx1"/>
                    </a:solidFill>
                  </a:rPr>
                  <a:t> </a:t>
                </a:r>
                <a:r>
                  <a:rPr lang="en-IN" sz="4000" b="0" dirty="0" err="1">
                    <a:solidFill>
                      <a:schemeClr val="tx1"/>
                    </a:solidFill>
                  </a:rPr>
                  <a:t>घ्यावयाची</a:t>
                </a:r>
                <a:r>
                  <a:rPr lang="en-IN" sz="4000" b="0" dirty="0">
                    <a:solidFill>
                      <a:schemeClr val="tx1"/>
                    </a:solidFill>
                  </a:rPr>
                  <a:t> </a:t>
                </a:r>
                <a:r>
                  <a:rPr lang="en-IN" sz="4000" b="0" dirty="0" err="1">
                    <a:solidFill>
                      <a:schemeClr val="tx1"/>
                    </a:solidFill>
                  </a:rPr>
                  <a:t>खबरदारी</a:t>
                </a:r>
                <a:r>
                  <a:rPr lang="en-IN" sz="4000" b="0" dirty="0">
                    <a:solidFill>
                      <a:schemeClr val="tx1"/>
                    </a:solidFill>
                  </a:rPr>
                  <a:t> </a:t>
                </a:r>
              </a:p>
            </p:txBody>
          </p:sp>
        </p:grpSp>
        <p:pic>
          <p:nvPicPr>
            <p:cNvPr id="711" name="Image" descr="Image"/>
            <p:cNvPicPr>
              <a:picLocks noChangeAspect="1"/>
            </p:cNvPicPr>
            <p:nvPr/>
          </p:nvPicPr>
          <p:blipFill>
            <a:blip r:embed="rId7"/>
            <a:stretch>
              <a:fillRect/>
            </a:stretch>
          </p:blipFill>
          <p:spPr>
            <a:xfrm>
              <a:off x="292412" y="410632"/>
              <a:ext cx="3210488" cy="2060886"/>
            </a:xfrm>
            <a:prstGeom prst="rect">
              <a:avLst/>
            </a:prstGeom>
            <a:ln w="12700">
              <a:miter lim="400000"/>
            </a:ln>
          </p:spPr>
        </p:pic>
      </p:gr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07"/>
                                        </p:tgtEl>
                                        <p:attrNameLst>
                                          <p:attrName>style.visibility</p:attrName>
                                        </p:attrNameLst>
                                      </p:cBhvr>
                                      <p:to>
                                        <p:strVal val="visible"/>
                                      </p:to>
                                    </p:set>
                                    <p:animEffect transition="in" filter="fade">
                                      <p:cBhvr>
                                        <p:cTn id="12" dur="500"/>
                                        <p:tgtEl>
                                          <p:spTgt spid="7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08">
                                            <p:bg/>
                                          </p:spTgt>
                                        </p:tgtEl>
                                        <p:attrNameLst>
                                          <p:attrName>style.visibility</p:attrName>
                                        </p:attrNameLst>
                                      </p:cBhvr>
                                      <p:to>
                                        <p:strVal val="visible"/>
                                      </p:to>
                                    </p:set>
                                    <p:animEffect transition="in" filter="fade">
                                      <p:cBhvr>
                                        <p:cTn id="17" dur="1000"/>
                                        <p:tgtEl>
                                          <p:spTgt spid="708">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08">
                                            <p:txEl>
                                              <p:pRg st="0" end="0"/>
                                            </p:txEl>
                                          </p:spTgt>
                                        </p:tgtEl>
                                        <p:attrNameLst>
                                          <p:attrName>style.visibility</p:attrName>
                                        </p:attrNameLst>
                                      </p:cBhvr>
                                      <p:to>
                                        <p:strVal val="visible"/>
                                      </p:to>
                                    </p:set>
                                    <p:animEffect transition="in" filter="fade">
                                      <p:cBhvr>
                                        <p:cTn id="22" dur="1000"/>
                                        <p:tgtEl>
                                          <p:spTgt spid="70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08">
                                            <p:txEl>
                                              <p:pRg st="1" end="1"/>
                                            </p:txEl>
                                          </p:spTgt>
                                        </p:tgtEl>
                                        <p:attrNameLst>
                                          <p:attrName>style.visibility</p:attrName>
                                        </p:attrNameLst>
                                      </p:cBhvr>
                                      <p:to>
                                        <p:strVal val="visible"/>
                                      </p:to>
                                    </p:set>
                                    <p:animEffect transition="in" filter="fade">
                                      <p:cBhvr>
                                        <p:cTn id="27" dur="1000"/>
                                        <p:tgtEl>
                                          <p:spTgt spid="70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08">
                                            <p:txEl>
                                              <p:pRg st="2" end="2"/>
                                            </p:txEl>
                                          </p:spTgt>
                                        </p:tgtEl>
                                        <p:attrNameLst>
                                          <p:attrName>style.visibility</p:attrName>
                                        </p:attrNameLst>
                                      </p:cBhvr>
                                      <p:to>
                                        <p:strVal val="visible"/>
                                      </p:to>
                                    </p:set>
                                    <p:animEffect transition="in" filter="fade">
                                      <p:cBhvr>
                                        <p:cTn id="32" dur="1000"/>
                                        <p:tgtEl>
                                          <p:spTgt spid="708">
                                            <p:txEl>
                                              <p:pRg st="2" end="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710"/>
                                        </p:tgtEl>
                                        <p:attrNameLst>
                                          <p:attrName>style.visibility</p:attrName>
                                        </p:attrNameLst>
                                      </p:cBhvr>
                                      <p:to>
                                        <p:strVal val="visible"/>
                                      </p:to>
                                    </p:set>
                                    <p:animEffect transition="in" filter="fade">
                                      <p:cBhvr>
                                        <p:cTn id="35" dur="500"/>
                                        <p:tgtEl>
                                          <p:spTgt spid="7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06"/>
                                        </p:tgtEl>
                                        <p:attrNameLst>
                                          <p:attrName>style.visibility</p:attrName>
                                        </p:attrNameLst>
                                      </p:cBhvr>
                                      <p:to>
                                        <p:strVal val="visible"/>
                                      </p:to>
                                    </p:set>
                                    <p:animEffect transition="in" filter="fade">
                                      <p:cBhvr>
                                        <p:cTn id="40" dur="500"/>
                                        <p:tgtEl>
                                          <p:spTgt spid="70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09">
                                            <p:bg/>
                                          </p:spTgt>
                                        </p:tgtEl>
                                        <p:attrNameLst>
                                          <p:attrName>style.visibility</p:attrName>
                                        </p:attrNameLst>
                                      </p:cBhvr>
                                      <p:to>
                                        <p:strVal val="visible"/>
                                      </p:to>
                                    </p:set>
                                    <p:animEffect transition="in" filter="fade">
                                      <p:cBhvr>
                                        <p:cTn id="45" dur="500"/>
                                        <p:tgtEl>
                                          <p:spTgt spid="709">
                                            <p:bg/>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09">
                                            <p:txEl>
                                              <p:pRg st="0" end="0"/>
                                            </p:txEl>
                                          </p:spTgt>
                                        </p:tgtEl>
                                        <p:attrNameLst>
                                          <p:attrName>style.visibility</p:attrName>
                                        </p:attrNameLst>
                                      </p:cBhvr>
                                      <p:to>
                                        <p:strVal val="visible"/>
                                      </p:to>
                                    </p:set>
                                    <p:animEffect transition="in" filter="fade">
                                      <p:cBhvr>
                                        <p:cTn id="50" dur="500"/>
                                        <p:tgtEl>
                                          <p:spTgt spid="709">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09">
                                            <p:txEl>
                                              <p:pRg st="2" end="2"/>
                                            </p:txEl>
                                          </p:spTgt>
                                        </p:tgtEl>
                                        <p:attrNameLst>
                                          <p:attrName>style.visibility</p:attrName>
                                        </p:attrNameLst>
                                      </p:cBhvr>
                                      <p:to>
                                        <p:strVal val="visible"/>
                                      </p:to>
                                    </p:set>
                                    <p:animEffect transition="in" filter="fade">
                                      <p:cBhvr>
                                        <p:cTn id="55" dur="500"/>
                                        <p:tgtEl>
                                          <p:spTgt spid="709">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09">
                                            <p:txEl>
                                              <p:pRg st="3" end="3"/>
                                            </p:txEl>
                                          </p:spTgt>
                                        </p:tgtEl>
                                        <p:attrNameLst>
                                          <p:attrName>style.visibility</p:attrName>
                                        </p:attrNameLst>
                                      </p:cBhvr>
                                      <p:to>
                                        <p:strVal val="visible"/>
                                      </p:to>
                                    </p:set>
                                    <p:animEffect transition="in" filter="fade">
                                      <p:cBhvr>
                                        <p:cTn id="60" dur="500"/>
                                        <p:tgtEl>
                                          <p:spTgt spid="709">
                                            <p:txEl>
                                              <p:pRg st="3" end="3"/>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709">
                                            <p:txEl>
                                              <p:pRg st="4" end="4"/>
                                            </p:txEl>
                                          </p:spTgt>
                                        </p:tgtEl>
                                        <p:attrNameLst>
                                          <p:attrName>style.visibility</p:attrName>
                                        </p:attrNameLst>
                                      </p:cBhvr>
                                      <p:to>
                                        <p:strVal val="visible"/>
                                      </p:to>
                                    </p:set>
                                    <p:animEffect transition="in" filter="fade">
                                      <p:cBhvr>
                                        <p:cTn id="65" dur="500"/>
                                        <p:tgtEl>
                                          <p:spTgt spid="709">
                                            <p:txEl>
                                              <p:pRg st="4" end="4"/>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709">
                                            <p:txEl>
                                              <p:pRg st="5" end="5"/>
                                            </p:txEl>
                                          </p:spTgt>
                                        </p:tgtEl>
                                        <p:attrNameLst>
                                          <p:attrName>style.visibility</p:attrName>
                                        </p:attrNameLst>
                                      </p:cBhvr>
                                      <p:to>
                                        <p:strVal val="visible"/>
                                      </p:to>
                                    </p:set>
                                    <p:animEffect transition="in" filter="fade">
                                      <p:cBhvr>
                                        <p:cTn id="70" dur="500"/>
                                        <p:tgtEl>
                                          <p:spTgt spid="709">
                                            <p:txEl>
                                              <p:pRg st="5" end="5"/>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709">
                                            <p:txEl>
                                              <p:pRg st="6" end="6"/>
                                            </p:txEl>
                                          </p:spTgt>
                                        </p:tgtEl>
                                        <p:attrNameLst>
                                          <p:attrName>style.visibility</p:attrName>
                                        </p:attrNameLst>
                                      </p:cBhvr>
                                      <p:to>
                                        <p:strVal val="visible"/>
                                      </p:to>
                                    </p:set>
                                    <p:animEffect transition="in" filter="fade">
                                      <p:cBhvr>
                                        <p:cTn id="75" dur="500"/>
                                        <p:tgtEl>
                                          <p:spTgt spid="709">
                                            <p:txEl>
                                              <p:pRg st="6" end="6"/>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709">
                                            <p:txEl>
                                              <p:pRg st="7" end="7"/>
                                            </p:txEl>
                                          </p:spTgt>
                                        </p:tgtEl>
                                        <p:attrNameLst>
                                          <p:attrName>style.visibility</p:attrName>
                                        </p:attrNameLst>
                                      </p:cBhvr>
                                      <p:to>
                                        <p:strVal val="visible"/>
                                      </p:to>
                                    </p:set>
                                    <p:animEffect transition="in" filter="fade">
                                      <p:cBhvr>
                                        <p:cTn id="80" dur="500"/>
                                        <p:tgtEl>
                                          <p:spTgt spid="70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 grpId="0" animBg="1"/>
      <p:bldP spid="708" grpId="0" uiExpand="1" build="p" animBg="1"/>
      <p:bldP spid="706" grpId="0" animBg="1"/>
      <p:bldP spid="709" grpId="0" uiExpand="1" build="p" bldLvl="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0" name="Group"/>
          <p:cNvGrpSpPr/>
          <p:nvPr/>
        </p:nvGrpSpPr>
        <p:grpSpPr>
          <a:xfrm>
            <a:off x="300010" y="12315300"/>
            <a:ext cx="4601210" cy="995767"/>
            <a:chOff x="0" y="0"/>
            <a:chExt cx="4601208" cy="995765"/>
          </a:xfrm>
        </p:grpSpPr>
        <p:pic>
          <p:nvPicPr>
            <p:cNvPr id="715"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716"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717"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718"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719"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725" name="Group"/>
          <p:cNvGrpSpPr/>
          <p:nvPr/>
        </p:nvGrpSpPr>
        <p:grpSpPr>
          <a:xfrm>
            <a:off x="23097931" y="13055999"/>
            <a:ext cx="2098870" cy="1540537"/>
            <a:chOff x="0" y="2515"/>
            <a:chExt cx="2098868" cy="1540536"/>
          </a:xfrm>
        </p:grpSpPr>
        <p:sp>
          <p:nvSpPr>
            <p:cNvPr id="723" name="22"/>
            <p:cNvSpPr/>
            <p:nvPr/>
          </p:nvSpPr>
          <p:spPr>
            <a:xfrm>
              <a:off x="828867" y="27305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b="0">
                  <a:solidFill>
                    <a:srgbClr val="FFFFFF"/>
                  </a:solidFill>
                </a:defRPr>
              </a:pPr>
              <a:r>
                <a:rPr lang="en-US" b="0" dirty="0">
                  <a:latin typeface="Arial" panose="020B0604020202020204" pitchFamily="34" charset="0"/>
                  <a:cs typeface="Arial" panose="020B0604020202020204" pitchFamily="34" charset="0"/>
                </a:rPr>
                <a:t>24</a:t>
              </a:r>
            </a:p>
            <a:p>
              <a:pPr>
                <a:defRPr b="0">
                  <a:solidFill>
                    <a:srgbClr val="FFFFFF"/>
                  </a:solidFill>
                </a:defRPr>
              </a:pPr>
              <a:endParaRPr b="0" dirty="0">
                <a:latin typeface="Arial" panose="020B0604020202020204" pitchFamily="34" charset="0"/>
                <a:cs typeface="Arial" panose="020B0604020202020204" pitchFamily="34" charset="0"/>
              </a:endParaRPr>
            </a:p>
          </p:txBody>
        </p:sp>
        <p:pic>
          <p:nvPicPr>
            <p:cNvPr id="724" name="Image" descr="Image"/>
            <p:cNvPicPr>
              <a:picLocks noChangeAspect="1"/>
            </p:cNvPicPr>
            <p:nvPr/>
          </p:nvPicPr>
          <p:blipFill>
            <a:blip r:embed="rId6"/>
            <a:stretch>
              <a:fillRect/>
            </a:stretch>
          </p:blipFill>
          <p:spPr>
            <a:xfrm>
              <a:off x="0" y="2515"/>
              <a:ext cx="554528" cy="541069"/>
            </a:xfrm>
            <a:prstGeom prst="rect">
              <a:avLst/>
            </a:prstGeom>
            <a:ln w="12700" cap="flat">
              <a:noFill/>
              <a:miter lim="400000"/>
            </a:ln>
            <a:effectLst/>
          </p:spPr>
        </p:pic>
      </p:grpSp>
      <p:sp>
        <p:nvSpPr>
          <p:cNvPr id="714" name="Rounded Rectangle"/>
          <p:cNvSpPr/>
          <p:nvPr/>
        </p:nvSpPr>
        <p:spPr>
          <a:xfrm>
            <a:off x="3570889" y="3218121"/>
            <a:ext cx="17144600" cy="8808209"/>
          </a:xfrm>
          <a:prstGeom prst="roundRect">
            <a:avLst>
              <a:gd name="adj" fmla="val 2198"/>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n>
                <a:solidFill>
                  <a:schemeClr val="tx1"/>
                </a:solidFill>
              </a:ln>
              <a:latin typeface="Arial" panose="020B0604020202020204" pitchFamily="34" charset="0"/>
              <a:cs typeface="Arial" panose="020B0604020202020204" pitchFamily="34" charset="0"/>
            </a:endParaRPr>
          </a:p>
        </p:txBody>
      </p:sp>
      <p:sp>
        <p:nvSpPr>
          <p:cNvPr id="726" name="Household members should stay in another room or be separated from the patient as much as possible.…"/>
          <p:cNvSpPr txBox="1"/>
          <p:nvPr/>
        </p:nvSpPr>
        <p:spPr>
          <a:xfrm>
            <a:off x="4304223" y="4474901"/>
            <a:ext cx="15677931" cy="6565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457200" lvl="0" indent="-457200" algn="l">
              <a:buFont typeface="Arial" panose="020B0604020202020204" pitchFamily="34" charset="0"/>
              <a:buChar char="•"/>
            </a:pPr>
            <a:r>
              <a:rPr lang="en-IN" sz="3500" b="0" dirty="0" err="1"/>
              <a:t>कुटुंबातील</a:t>
            </a:r>
            <a:r>
              <a:rPr lang="en-IN" sz="3500" b="0" dirty="0"/>
              <a:t> </a:t>
            </a:r>
            <a:r>
              <a:rPr lang="en-IN" sz="3500" b="0" dirty="0" err="1"/>
              <a:t>इतर</a:t>
            </a:r>
            <a:r>
              <a:rPr lang="en-IN" sz="3500" b="0" dirty="0"/>
              <a:t> </a:t>
            </a:r>
            <a:r>
              <a:rPr lang="en-IN" sz="3500" b="0" dirty="0" err="1"/>
              <a:t>सदस्यांनी</a:t>
            </a:r>
            <a:r>
              <a:rPr lang="en-IN" sz="3500" b="0" dirty="0"/>
              <a:t> </a:t>
            </a:r>
            <a:r>
              <a:rPr lang="en-IN" sz="3500" b="0" dirty="0" err="1"/>
              <a:t>दुसऱ्या</a:t>
            </a:r>
            <a:r>
              <a:rPr lang="en-IN" sz="3500" b="0" dirty="0"/>
              <a:t> </a:t>
            </a:r>
            <a:r>
              <a:rPr lang="en-IN" sz="3500" b="0" dirty="0" err="1"/>
              <a:t>खोलीत</a:t>
            </a:r>
            <a:r>
              <a:rPr lang="en-IN" sz="3500" b="0" dirty="0"/>
              <a:t> </a:t>
            </a:r>
            <a:r>
              <a:rPr lang="en-IN" sz="3500" b="0" dirty="0" err="1"/>
              <a:t>राहावे</a:t>
            </a:r>
            <a:r>
              <a:rPr lang="en-IN" sz="3500" b="0" dirty="0"/>
              <a:t> </a:t>
            </a:r>
            <a:r>
              <a:rPr lang="en-IN" sz="3500" b="0" dirty="0" err="1"/>
              <a:t>किंवा</a:t>
            </a:r>
            <a:r>
              <a:rPr lang="en-IN" sz="3500" b="0" dirty="0"/>
              <a:t> </a:t>
            </a:r>
            <a:r>
              <a:rPr lang="en-IN" sz="3500" b="0" dirty="0" err="1"/>
              <a:t>रुग्णापासून</a:t>
            </a:r>
            <a:r>
              <a:rPr lang="en-IN" sz="3500" b="0" dirty="0"/>
              <a:t> </a:t>
            </a:r>
            <a:r>
              <a:rPr lang="en-IN" sz="3500" b="0" dirty="0" err="1"/>
              <a:t>शक्य</a:t>
            </a:r>
            <a:r>
              <a:rPr lang="en-IN" sz="3500" b="0" dirty="0"/>
              <a:t> </a:t>
            </a:r>
            <a:r>
              <a:rPr lang="en-IN" sz="3500" b="0" dirty="0" err="1"/>
              <a:t>तेवढे</a:t>
            </a:r>
            <a:r>
              <a:rPr lang="en-IN" sz="3500" b="0" dirty="0"/>
              <a:t> </a:t>
            </a:r>
            <a:r>
              <a:rPr lang="en-IN" sz="3500" b="0" dirty="0" err="1"/>
              <a:t>अलग</a:t>
            </a:r>
            <a:r>
              <a:rPr lang="en-IN" sz="3500" b="0" dirty="0"/>
              <a:t> </a:t>
            </a:r>
            <a:r>
              <a:rPr lang="en-IN" sz="3500" b="0" dirty="0" err="1"/>
              <a:t>राहावे</a:t>
            </a:r>
            <a:r>
              <a:rPr lang="en-IN" sz="3500" b="0" dirty="0"/>
              <a:t>.  </a:t>
            </a:r>
          </a:p>
          <a:p>
            <a:pPr marL="457200" lvl="0" indent="-457200" algn="l">
              <a:buFont typeface="Arial" panose="020B0604020202020204" pitchFamily="34" charset="0"/>
              <a:buChar char="•"/>
            </a:pPr>
            <a:r>
              <a:rPr lang="en-IN" sz="3500" b="0" dirty="0" err="1"/>
              <a:t>उपलब्ध</a:t>
            </a:r>
            <a:r>
              <a:rPr lang="en-IN" sz="3500" b="0" dirty="0"/>
              <a:t> </a:t>
            </a:r>
            <a:r>
              <a:rPr lang="en-IN" sz="3500" b="0" dirty="0" err="1"/>
              <a:t>असल्यास</a:t>
            </a:r>
            <a:r>
              <a:rPr lang="en-IN" sz="3500" b="0" dirty="0"/>
              <a:t> </a:t>
            </a:r>
            <a:r>
              <a:rPr lang="en-IN" sz="3500" b="0" dirty="0" err="1"/>
              <a:t>कुटुंबातील</a:t>
            </a:r>
            <a:r>
              <a:rPr lang="en-IN" sz="3500" b="0" dirty="0"/>
              <a:t> </a:t>
            </a:r>
            <a:r>
              <a:rPr lang="en-IN" sz="3500" b="0" dirty="0" err="1"/>
              <a:t>इतर</a:t>
            </a:r>
            <a:r>
              <a:rPr lang="en-IN" sz="3500" b="0" dirty="0"/>
              <a:t> </a:t>
            </a:r>
            <a:r>
              <a:rPr lang="en-IN" sz="3500" b="0" dirty="0" err="1"/>
              <a:t>सदस्यांनी</a:t>
            </a:r>
            <a:r>
              <a:rPr lang="en-IN" sz="3500" b="0" dirty="0"/>
              <a:t> </a:t>
            </a:r>
            <a:r>
              <a:rPr lang="en-IN" sz="3500" b="0" dirty="0" err="1"/>
              <a:t>स्वतंत्र</a:t>
            </a:r>
            <a:r>
              <a:rPr lang="en-IN" sz="3500" b="0" dirty="0"/>
              <a:t> </a:t>
            </a:r>
            <a:r>
              <a:rPr lang="en-IN" sz="3500" b="0" dirty="0" err="1"/>
              <a:t>खोली</a:t>
            </a:r>
            <a:r>
              <a:rPr lang="en-IN" sz="3500" b="0" dirty="0"/>
              <a:t> </a:t>
            </a:r>
            <a:r>
              <a:rPr lang="en-IN" sz="3500" b="0" dirty="0" err="1"/>
              <a:t>आणि</a:t>
            </a:r>
            <a:r>
              <a:rPr lang="en-IN" sz="3500" b="0" dirty="0"/>
              <a:t> </a:t>
            </a:r>
            <a:r>
              <a:rPr lang="en-IN" sz="3500" b="0" dirty="0" err="1"/>
              <a:t>स्वच्छतागृह</a:t>
            </a:r>
            <a:r>
              <a:rPr lang="en-IN" sz="3500" b="0" dirty="0"/>
              <a:t> </a:t>
            </a:r>
            <a:r>
              <a:rPr lang="en-IN" sz="3500" b="0" dirty="0" err="1"/>
              <a:t>वापरावे</a:t>
            </a:r>
            <a:r>
              <a:rPr lang="en-IN" sz="3500" b="0" dirty="0"/>
              <a:t>. </a:t>
            </a:r>
          </a:p>
          <a:p>
            <a:pPr marL="457200" lvl="0" indent="-457200" algn="l">
              <a:buFont typeface="Arial" panose="020B0604020202020204" pitchFamily="34" charset="0"/>
              <a:buChar char="•"/>
            </a:pPr>
            <a:r>
              <a:rPr lang="en-IN" sz="3500" b="0" dirty="0" err="1"/>
              <a:t>थाळ्या</a:t>
            </a:r>
            <a:r>
              <a:rPr lang="en-IN" sz="3500" b="0" dirty="0"/>
              <a:t>, </a:t>
            </a:r>
            <a:r>
              <a:rPr lang="en-IN" sz="3500" b="0" dirty="0" err="1"/>
              <a:t>पाण्याचे</a:t>
            </a:r>
            <a:r>
              <a:rPr lang="en-IN" sz="3500" b="0" dirty="0"/>
              <a:t> </a:t>
            </a:r>
            <a:r>
              <a:rPr lang="en-IN" sz="3500" b="0" dirty="0" err="1"/>
              <a:t>ग्लास</a:t>
            </a:r>
            <a:r>
              <a:rPr lang="en-IN" sz="3500" b="0" dirty="0"/>
              <a:t>, </a:t>
            </a:r>
            <a:r>
              <a:rPr lang="en-IN" sz="3500" b="0" dirty="0" err="1"/>
              <a:t>कप</a:t>
            </a:r>
            <a:r>
              <a:rPr lang="en-IN" sz="3500" b="0" dirty="0"/>
              <a:t>, </a:t>
            </a:r>
            <a:r>
              <a:rPr lang="en-IN" sz="3500" b="0" dirty="0" err="1"/>
              <a:t>जेवणाची</a:t>
            </a:r>
            <a:r>
              <a:rPr lang="en-IN" sz="3500" b="0" dirty="0"/>
              <a:t> </a:t>
            </a:r>
            <a:r>
              <a:rPr lang="en-IN" sz="3500" b="0" dirty="0" err="1"/>
              <a:t>भांडी</a:t>
            </a:r>
            <a:r>
              <a:rPr lang="en-IN" sz="3500" b="0" dirty="0"/>
              <a:t>, </a:t>
            </a:r>
            <a:r>
              <a:rPr lang="en-IN" sz="3500" b="0" dirty="0" err="1"/>
              <a:t>टॉवेल</a:t>
            </a:r>
            <a:r>
              <a:rPr lang="en-IN" sz="3500" b="0" dirty="0"/>
              <a:t>, </a:t>
            </a:r>
            <a:r>
              <a:rPr lang="en-IN" sz="3500" b="0" dirty="0" err="1"/>
              <a:t>चादरी</a:t>
            </a:r>
            <a:r>
              <a:rPr lang="en-IN" sz="3500" b="0" dirty="0"/>
              <a:t> </a:t>
            </a:r>
            <a:r>
              <a:rPr lang="en-IN" sz="3500" b="0" dirty="0" err="1"/>
              <a:t>किंवा</a:t>
            </a:r>
            <a:r>
              <a:rPr lang="en-IN" sz="3500" b="0" dirty="0"/>
              <a:t> </a:t>
            </a:r>
            <a:r>
              <a:rPr lang="en-IN" sz="3500" b="0" dirty="0" err="1"/>
              <a:t>इतर</a:t>
            </a:r>
            <a:r>
              <a:rPr lang="en-IN" sz="3500" b="0" dirty="0"/>
              <a:t> </a:t>
            </a:r>
            <a:r>
              <a:rPr lang="en-IN" sz="3500" b="0" dirty="0" err="1"/>
              <a:t>घरगुती</a:t>
            </a:r>
            <a:r>
              <a:rPr lang="en-IN" sz="3500" b="0" dirty="0"/>
              <a:t> </a:t>
            </a:r>
            <a:r>
              <a:rPr lang="en-IN" sz="3500" b="0" dirty="0" err="1"/>
              <a:t>वस्तू</a:t>
            </a:r>
            <a:r>
              <a:rPr lang="en-IN" sz="3500" b="0" dirty="0"/>
              <a:t> </a:t>
            </a:r>
            <a:r>
              <a:rPr lang="en-IN" sz="3500" b="0" dirty="0" err="1"/>
              <a:t>घरातील</a:t>
            </a:r>
            <a:r>
              <a:rPr lang="en-IN" sz="3500" b="0" dirty="0"/>
              <a:t> </a:t>
            </a:r>
            <a:r>
              <a:rPr lang="en-IN" sz="3500" b="0" dirty="0" err="1"/>
              <a:t>इतरांबरोबर</a:t>
            </a:r>
            <a:r>
              <a:rPr lang="en-IN" sz="3500" b="0" dirty="0"/>
              <a:t> </a:t>
            </a:r>
            <a:r>
              <a:rPr lang="en-IN" sz="3500" b="0" dirty="0" err="1"/>
              <a:t>शेअर</a:t>
            </a:r>
            <a:r>
              <a:rPr lang="en-IN" sz="3500" b="0" dirty="0"/>
              <a:t> </a:t>
            </a:r>
            <a:r>
              <a:rPr lang="en-IN" sz="3500" b="0" dirty="0" err="1"/>
              <a:t>करू</a:t>
            </a:r>
            <a:r>
              <a:rPr lang="en-IN" sz="3500" b="0" dirty="0"/>
              <a:t> </a:t>
            </a:r>
            <a:r>
              <a:rPr lang="en-IN" sz="3500" b="0" dirty="0" err="1"/>
              <a:t>नका</a:t>
            </a:r>
            <a:r>
              <a:rPr lang="en-IN" sz="3500" b="0" dirty="0"/>
              <a:t>. </a:t>
            </a:r>
          </a:p>
          <a:p>
            <a:pPr marL="457200" lvl="0" indent="-457200" algn="l">
              <a:buFont typeface="Arial" panose="020B0604020202020204" pitchFamily="34" charset="0"/>
              <a:buChar char="•"/>
            </a:pPr>
            <a:r>
              <a:rPr lang="en-IN" sz="3500" b="0" dirty="0" err="1"/>
              <a:t>साबण</a:t>
            </a:r>
            <a:r>
              <a:rPr lang="en-IN" sz="3500" b="0" dirty="0"/>
              <a:t> </a:t>
            </a:r>
            <a:r>
              <a:rPr lang="en-IN" sz="3500" b="0" dirty="0" err="1"/>
              <a:t>आणि</a:t>
            </a:r>
            <a:r>
              <a:rPr lang="en-IN" sz="3500" b="0" dirty="0"/>
              <a:t> </a:t>
            </a:r>
            <a:r>
              <a:rPr lang="en-IN" sz="3500" b="0" dirty="0" err="1"/>
              <a:t>पाण्याने</a:t>
            </a:r>
            <a:r>
              <a:rPr lang="en-IN" sz="3500" b="0" dirty="0"/>
              <a:t> (४० </a:t>
            </a:r>
            <a:r>
              <a:rPr lang="en-IN" sz="3500" b="0" dirty="0" err="1"/>
              <a:t>सेकंद</a:t>
            </a:r>
            <a:r>
              <a:rPr lang="en-IN" sz="3500" b="0" dirty="0"/>
              <a:t>) </a:t>
            </a:r>
            <a:r>
              <a:rPr lang="en-IN" sz="3500" b="0" dirty="0" err="1"/>
              <a:t>हात</a:t>
            </a:r>
            <a:r>
              <a:rPr lang="en-IN" sz="3500" b="0" dirty="0"/>
              <a:t> </a:t>
            </a:r>
            <a:r>
              <a:rPr lang="en-IN" sz="3500" b="0" dirty="0" err="1"/>
              <a:t>वरेचवर</a:t>
            </a:r>
            <a:r>
              <a:rPr lang="en-IN" sz="3500" b="0" dirty="0"/>
              <a:t> </a:t>
            </a:r>
            <a:r>
              <a:rPr lang="en-IN" sz="3500" b="0" dirty="0" err="1"/>
              <a:t>व्यवस्थित</a:t>
            </a:r>
            <a:r>
              <a:rPr lang="en-IN" sz="3500" b="0" dirty="0"/>
              <a:t> </a:t>
            </a:r>
            <a:r>
              <a:rPr lang="en-IN" sz="3500" b="0" dirty="0" err="1"/>
              <a:t>धुवा</a:t>
            </a:r>
            <a:r>
              <a:rPr lang="en-IN" sz="3500" b="0" dirty="0"/>
              <a:t> </a:t>
            </a:r>
            <a:r>
              <a:rPr lang="en-IN" sz="3500" b="0" dirty="0" err="1"/>
              <a:t>किंवा</a:t>
            </a:r>
            <a:r>
              <a:rPr lang="en-IN" sz="3500" b="0" dirty="0"/>
              <a:t> ७०</a:t>
            </a:r>
            <a:r>
              <a:rPr lang="en-US" sz="3500" b="0" dirty="0"/>
              <a:t>%</a:t>
            </a:r>
            <a:r>
              <a:rPr lang="en-IN" sz="3500" b="0" dirty="0"/>
              <a:t> </a:t>
            </a:r>
            <a:r>
              <a:rPr lang="en-IN" sz="3500" b="0" dirty="0" err="1"/>
              <a:t>अल्कोहोल</a:t>
            </a:r>
            <a:r>
              <a:rPr lang="en-IN" sz="3500" b="0" dirty="0"/>
              <a:t> </a:t>
            </a:r>
            <a:r>
              <a:rPr lang="en-IN" sz="3500" b="0" dirty="0" err="1"/>
              <a:t>असलेल्या</a:t>
            </a:r>
            <a:r>
              <a:rPr lang="en-IN" sz="3500" b="0" dirty="0"/>
              <a:t> </a:t>
            </a:r>
            <a:r>
              <a:rPr lang="en-IN" sz="3500" b="0" dirty="0" err="1"/>
              <a:t>हँड</a:t>
            </a:r>
            <a:r>
              <a:rPr lang="en-IN" sz="3500" b="0" dirty="0"/>
              <a:t> </a:t>
            </a:r>
            <a:r>
              <a:rPr lang="en-IN" sz="3500" b="0" dirty="0" err="1"/>
              <a:t>सॅनिटायझरचा</a:t>
            </a:r>
            <a:r>
              <a:rPr lang="en-IN" sz="3500" b="0" dirty="0"/>
              <a:t> </a:t>
            </a:r>
            <a:r>
              <a:rPr lang="en-IN" sz="3500" b="0" dirty="0" err="1"/>
              <a:t>वापर</a:t>
            </a:r>
            <a:r>
              <a:rPr lang="en-IN" sz="3500" b="0" dirty="0"/>
              <a:t> </a:t>
            </a:r>
            <a:r>
              <a:rPr lang="en-IN" sz="3500" b="0" dirty="0" err="1"/>
              <a:t>करा</a:t>
            </a:r>
            <a:r>
              <a:rPr lang="en-IN" sz="3500" b="0" dirty="0"/>
              <a:t>. </a:t>
            </a:r>
          </a:p>
          <a:p>
            <a:pPr marL="457200" lvl="0" indent="-457200" algn="l">
              <a:buFont typeface="Arial" panose="020B0604020202020204" pitchFamily="34" charset="0"/>
              <a:buChar char="•"/>
            </a:pPr>
            <a:r>
              <a:rPr lang="en-IN" sz="3500" b="0" dirty="0" err="1"/>
              <a:t>संसर्ग</a:t>
            </a:r>
            <a:r>
              <a:rPr lang="en-IN" sz="3500" b="0" dirty="0"/>
              <a:t> </a:t>
            </a:r>
            <a:r>
              <a:rPr lang="en-IN" sz="3500" b="0" dirty="0" err="1"/>
              <a:t>झालेल्या</a:t>
            </a:r>
            <a:r>
              <a:rPr lang="en-IN" sz="3500" b="0" dirty="0"/>
              <a:t> </a:t>
            </a:r>
            <a:r>
              <a:rPr lang="en-IN" sz="3500" b="0" dirty="0" err="1"/>
              <a:t>व्यक्तीच्या</a:t>
            </a:r>
            <a:r>
              <a:rPr lang="en-IN" sz="3500" b="0" dirty="0"/>
              <a:t> </a:t>
            </a:r>
            <a:r>
              <a:rPr lang="en-IN" sz="3500" b="0" dirty="0" err="1"/>
              <a:t>संपर्कात</a:t>
            </a:r>
            <a:r>
              <a:rPr lang="en-IN" sz="3500" b="0" dirty="0"/>
              <a:t> </a:t>
            </a:r>
            <a:r>
              <a:rPr lang="en-IN" sz="3500" b="0" dirty="0" err="1"/>
              <a:t>असताना</a:t>
            </a:r>
            <a:r>
              <a:rPr lang="en-IN" sz="3500" b="0" dirty="0"/>
              <a:t> </a:t>
            </a:r>
            <a:r>
              <a:rPr lang="en-IN" sz="3500" b="0" dirty="0" err="1"/>
              <a:t>तीन</a:t>
            </a:r>
            <a:r>
              <a:rPr lang="en-IN" sz="3500" b="0" dirty="0"/>
              <a:t> </a:t>
            </a:r>
            <a:r>
              <a:rPr lang="en-IN" sz="3500" b="0" dirty="0" err="1"/>
              <a:t>पदरी</a:t>
            </a:r>
            <a:r>
              <a:rPr lang="en-IN" sz="3500" b="0" dirty="0"/>
              <a:t> </a:t>
            </a:r>
            <a:r>
              <a:rPr lang="en-IN" sz="3500" b="0" dirty="0" err="1"/>
              <a:t>मास्कचा</a:t>
            </a:r>
            <a:r>
              <a:rPr lang="en-IN" sz="3500" b="0" dirty="0"/>
              <a:t> </a:t>
            </a:r>
            <a:r>
              <a:rPr lang="en-IN" sz="3500" b="0" dirty="0" err="1"/>
              <a:t>सतत</a:t>
            </a:r>
            <a:r>
              <a:rPr lang="en-IN" sz="3500" b="0" dirty="0"/>
              <a:t> </a:t>
            </a:r>
            <a:r>
              <a:rPr lang="en-IN" sz="3500" b="0" dirty="0" err="1"/>
              <a:t>वापर</a:t>
            </a:r>
            <a:r>
              <a:rPr lang="en-IN" sz="3500" b="0" dirty="0"/>
              <a:t> </a:t>
            </a:r>
            <a:r>
              <a:rPr lang="en-IN" sz="3500" b="0" dirty="0" err="1"/>
              <a:t>करा</a:t>
            </a:r>
            <a:r>
              <a:rPr lang="en-IN" sz="3500" b="0" dirty="0"/>
              <a:t>. </a:t>
            </a:r>
            <a:r>
              <a:rPr lang="en-IN" sz="3500" b="0" dirty="0" err="1"/>
              <a:t>डिस्पोझेबल</a:t>
            </a:r>
            <a:r>
              <a:rPr lang="en-IN" sz="3500" b="0" dirty="0"/>
              <a:t> </a:t>
            </a:r>
            <a:r>
              <a:rPr lang="en-IN" sz="3500" b="0" dirty="0" err="1"/>
              <a:t>मास्कचा</a:t>
            </a:r>
            <a:r>
              <a:rPr lang="en-IN" sz="3500" b="0" dirty="0"/>
              <a:t> </a:t>
            </a:r>
            <a:r>
              <a:rPr lang="en-IN" sz="3500" b="0" dirty="0" err="1"/>
              <a:t>पुनर्वापर</a:t>
            </a:r>
            <a:r>
              <a:rPr lang="en-IN" sz="3500" b="0" dirty="0"/>
              <a:t> </a:t>
            </a:r>
            <a:r>
              <a:rPr lang="en-IN" sz="3500" b="0" dirty="0" err="1"/>
              <a:t>करू</a:t>
            </a:r>
            <a:r>
              <a:rPr lang="en-IN" sz="3500" b="0" dirty="0"/>
              <a:t> </a:t>
            </a:r>
            <a:r>
              <a:rPr lang="en-IN" sz="3500" b="0" dirty="0" err="1"/>
              <a:t>नका</a:t>
            </a:r>
            <a:r>
              <a:rPr lang="en-IN" sz="3500" b="0" dirty="0"/>
              <a:t>. </a:t>
            </a:r>
          </a:p>
          <a:p>
            <a:pPr marL="457200" lvl="0" indent="-457200" algn="l">
              <a:buFont typeface="Arial" panose="020B0604020202020204" pitchFamily="34" charset="0"/>
              <a:buChar char="•"/>
            </a:pPr>
            <a:r>
              <a:rPr lang="en-IN" sz="3500" b="0" dirty="0" err="1"/>
              <a:t>वापरलेले</a:t>
            </a:r>
            <a:r>
              <a:rPr lang="en-IN" sz="3500" b="0" dirty="0"/>
              <a:t> </a:t>
            </a:r>
            <a:r>
              <a:rPr lang="en-IN" sz="3500" b="0" dirty="0" err="1"/>
              <a:t>मास्क</a:t>
            </a:r>
            <a:r>
              <a:rPr lang="en-IN" sz="3500" b="0" dirty="0"/>
              <a:t> </a:t>
            </a:r>
            <a:r>
              <a:rPr lang="en-IN" sz="3500" b="0" dirty="0" err="1"/>
              <a:t>संसर्गजन्य</a:t>
            </a:r>
            <a:r>
              <a:rPr lang="en-IN" sz="3500" b="0" dirty="0"/>
              <a:t> </a:t>
            </a:r>
            <a:r>
              <a:rPr lang="en-IN" sz="3500" b="0" dirty="0" err="1"/>
              <a:t>असल्याचे</a:t>
            </a:r>
            <a:r>
              <a:rPr lang="en-IN" sz="3500" b="0" dirty="0"/>
              <a:t> </a:t>
            </a:r>
            <a:r>
              <a:rPr lang="en-IN" sz="3500" b="0" dirty="0" err="1"/>
              <a:t>मानून</a:t>
            </a:r>
            <a:r>
              <a:rPr lang="en-IN" sz="3500" b="0" dirty="0"/>
              <a:t> </a:t>
            </a:r>
            <a:r>
              <a:rPr lang="en-IN" sz="3500" b="0" dirty="0" err="1"/>
              <a:t>ते</a:t>
            </a:r>
            <a:r>
              <a:rPr lang="en-IN" sz="3500" b="0" dirty="0"/>
              <a:t> </a:t>
            </a:r>
            <a:r>
              <a:rPr lang="en-IN" sz="3500" b="0" dirty="0" err="1"/>
              <a:t>घरगुती</a:t>
            </a:r>
            <a:r>
              <a:rPr lang="en-IN" sz="3500" b="0" dirty="0"/>
              <a:t> </a:t>
            </a:r>
            <a:r>
              <a:rPr lang="en-IN" sz="3500" b="0" dirty="0" err="1"/>
              <a:t>ब्लीचच्या</a:t>
            </a:r>
            <a:r>
              <a:rPr lang="en-IN" sz="3500" b="0" dirty="0"/>
              <a:t> </a:t>
            </a:r>
            <a:r>
              <a:rPr lang="en-IN" sz="3500" b="0" dirty="0" err="1"/>
              <a:t>द्रावणात</a:t>
            </a:r>
            <a:r>
              <a:rPr lang="en-IN" sz="3500" b="0" dirty="0"/>
              <a:t> </a:t>
            </a:r>
            <a:r>
              <a:rPr lang="en-IN" sz="3500" b="0" dirty="0" err="1"/>
              <a:t>भिजवा</a:t>
            </a:r>
            <a:r>
              <a:rPr lang="en-IN" sz="3500" b="0" dirty="0"/>
              <a:t> </a:t>
            </a:r>
            <a:r>
              <a:rPr lang="en-IN" sz="3500" b="0" dirty="0" err="1"/>
              <a:t>आणि</a:t>
            </a:r>
            <a:r>
              <a:rPr lang="en-IN" sz="3500" b="0" dirty="0"/>
              <a:t> </a:t>
            </a:r>
            <a:r>
              <a:rPr lang="en-IN" sz="3500" b="0" dirty="0" err="1"/>
              <a:t>नंतर</a:t>
            </a:r>
            <a:r>
              <a:rPr lang="en-IN" sz="3500" b="0" dirty="0"/>
              <a:t> </a:t>
            </a:r>
            <a:r>
              <a:rPr lang="en-IN" sz="3500" b="0" dirty="0" err="1"/>
              <a:t>कचऱ्याच्या</a:t>
            </a:r>
            <a:r>
              <a:rPr lang="en-IN" sz="3500" b="0" dirty="0"/>
              <a:t> </a:t>
            </a:r>
            <a:r>
              <a:rPr lang="en-IN" sz="3500" b="0" dirty="0" err="1"/>
              <a:t>डब्यात</a:t>
            </a:r>
            <a:r>
              <a:rPr lang="en-IN" sz="3500" b="0" dirty="0"/>
              <a:t> </a:t>
            </a:r>
            <a:r>
              <a:rPr lang="en-IN" sz="3500" b="0" dirty="0" err="1"/>
              <a:t>टाकून</a:t>
            </a:r>
            <a:r>
              <a:rPr lang="en-IN" sz="3500" b="0" dirty="0"/>
              <a:t> </a:t>
            </a:r>
            <a:r>
              <a:rPr lang="en-IN" sz="3500" b="0" dirty="0" err="1"/>
              <a:t>द्या</a:t>
            </a:r>
            <a:r>
              <a:rPr lang="en-IN" sz="3500" b="0" dirty="0"/>
              <a:t>. </a:t>
            </a:r>
          </a:p>
          <a:p>
            <a:pPr marL="457200" lvl="0" indent="-457200" algn="l">
              <a:buFont typeface="Arial" panose="020B0604020202020204" pitchFamily="34" charset="0"/>
              <a:buChar char="•"/>
            </a:pPr>
            <a:r>
              <a:rPr lang="en-IN" sz="3500" b="0" dirty="0" err="1"/>
              <a:t>लहान</a:t>
            </a:r>
            <a:r>
              <a:rPr lang="en-IN" sz="3500" b="0" dirty="0"/>
              <a:t> </a:t>
            </a:r>
            <a:r>
              <a:rPr lang="en-IN" sz="3500" b="0" dirty="0" err="1"/>
              <a:t>मुलांना</a:t>
            </a:r>
            <a:r>
              <a:rPr lang="en-IN" sz="3500" b="0" dirty="0"/>
              <a:t> </a:t>
            </a:r>
            <a:r>
              <a:rPr lang="en-IN" sz="3500" b="0" dirty="0" err="1"/>
              <a:t>मास्कबरोबर</a:t>
            </a:r>
            <a:r>
              <a:rPr lang="en-IN" sz="3500" b="0" dirty="0"/>
              <a:t> </a:t>
            </a:r>
            <a:r>
              <a:rPr lang="en-IN" sz="3500" b="0" dirty="0" err="1"/>
              <a:t>खेळू</a:t>
            </a:r>
            <a:r>
              <a:rPr lang="en-IN" sz="3500" b="0" dirty="0"/>
              <a:t> </a:t>
            </a:r>
            <a:r>
              <a:rPr lang="en-IN" sz="3500" b="0" dirty="0" err="1"/>
              <a:t>देऊ</a:t>
            </a:r>
            <a:r>
              <a:rPr lang="en-IN" sz="3500" b="0" dirty="0"/>
              <a:t> </a:t>
            </a:r>
            <a:r>
              <a:rPr lang="en-IN" sz="3500" b="0" dirty="0" err="1"/>
              <a:t>नका</a:t>
            </a:r>
            <a:r>
              <a:rPr lang="en-IN" sz="3500" b="0" dirty="0"/>
              <a:t>.  </a:t>
            </a:r>
          </a:p>
        </p:txBody>
      </p:sp>
      <p:pic>
        <p:nvPicPr>
          <p:cNvPr id="727" name="Image" descr="Image"/>
          <p:cNvPicPr>
            <a:picLocks noChangeAspect="1"/>
          </p:cNvPicPr>
          <p:nvPr/>
        </p:nvPicPr>
        <p:blipFill>
          <a:blip r:embed="rId7"/>
          <a:stretch>
            <a:fillRect/>
          </a:stretch>
        </p:blipFill>
        <p:spPr>
          <a:xfrm>
            <a:off x="14151" y="9144000"/>
            <a:ext cx="3145571" cy="2747360"/>
          </a:xfrm>
          <a:prstGeom prst="rect">
            <a:avLst/>
          </a:prstGeom>
          <a:ln w="12700">
            <a:miter lim="400000"/>
          </a:ln>
        </p:spPr>
      </p:pic>
      <p:grpSp>
        <p:nvGrpSpPr>
          <p:cNvPr id="3" name="Group 2">
            <a:extLst>
              <a:ext uri="{FF2B5EF4-FFF2-40B4-BE49-F238E27FC236}">
                <a16:creationId xmlns:a16="http://schemas.microsoft.com/office/drawing/2014/main" id="{D9B61B84-876A-4941-82AC-8481B607D747}"/>
              </a:ext>
            </a:extLst>
          </p:cNvPr>
          <p:cNvGrpSpPr/>
          <p:nvPr/>
        </p:nvGrpSpPr>
        <p:grpSpPr>
          <a:xfrm>
            <a:off x="4568485" y="4758"/>
            <a:ext cx="19816396" cy="3888817"/>
            <a:chOff x="4568485" y="4758"/>
            <a:chExt cx="19816396" cy="3888817"/>
          </a:xfrm>
        </p:grpSpPr>
        <p:grpSp>
          <p:nvGrpSpPr>
            <p:cNvPr id="2" name="Group 1">
              <a:extLst>
                <a:ext uri="{FF2B5EF4-FFF2-40B4-BE49-F238E27FC236}">
                  <a16:creationId xmlns:a16="http://schemas.microsoft.com/office/drawing/2014/main" id="{B9CA9C52-DCAA-454D-B30C-40C51A48B0F8}"/>
                </a:ext>
              </a:extLst>
            </p:cNvPr>
            <p:cNvGrpSpPr/>
            <p:nvPr/>
          </p:nvGrpSpPr>
          <p:grpSpPr>
            <a:xfrm>
              <a:off x="4568485" y="1237421"/>
              <a:ext cx="14844608" cy="1352310"/>
              <a:chOff x="4568485" y="1237421"/>
              <a:chExt cx="14844608" cy="1352310"/>
            </a:xfrm>
          </p:grpSpPr>
          <p:sp>
            <p:nvSpPr>
              <p:cNvPr id="721" name="Rounded Rectangle"/>
              <p:cNvSpPr/>
              <p:nvPr/>
            </p:nvSpPr>
            <p:spPr>
              <a:xfrm>
                <a:off x="4568485" y="1237421"/>
                <a:ext cx="14844608" cy="1352310"/>
              </a:xfrm>
              <a:prstGeom prst="roundRect">
                <a:avLst>
                  <a:gd name="adj" fmla="val 24368"/>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722" name="HOME QUARANTINE: STAY SAFE FOR FAMILY MEMBERS"/>
              <p:cNvSpPr txBox="1"/>
              <p:nvPr/>
            </p:nvSpPr>
            <p:spPr>
              <a:xfrm>
                <a:off x="5025916" y="1368907"/>
                <a:ext cx="14027366" cy="1089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nSpc>
                    <a:spcPct val="110000"/>
                  </a:lnSpc>
                  <a:defRPr sz="3600" cap="all" spc="96">
                    <a:solidFill>
                      <a:srgbClr val="002135"/>
                    </a:solidFill>
                  </a:defRPr>
                </a:lvl1pPr>
              </a:lstStyle>
              <a:p>
                <a:r>
                  <a:rPr lang="en-IN" sz="6000" b="0" dirty="0" err="1"/>
                  <a:t>घरामध्ये</a:t>
                </a:r>
                <a:r>
                  <a:rPr lang="en-IN" sz="6000" b="0" dirty="0"/>
                  <a:t> </a:t>
                </a:r>
                <a:r>
                  <a:rPr lang="en-IN" sz="6000" b="0" dirty="0" err="1"/>
                  <a:t>विलगीकरण</a:t>
                </a:r>
                <a:r>
                  <a:rPr lang="en-IN" sz="6000" b="0" dirty="0"/>
                  <a:t> </a:t>
                </a:r>
                <a:r>
                  <a:rPr lang="en-US" sz="6000" b="0" dirty="0"/>
                  <a:t>: </a:t>
                </a:r>
                <a:r>
                  <a:rPr lang="en-IN" sz="6000" b="0" dirty="0" err="1"/>
                  <a:t>कुटुंबियांची</a:t>
                </a:r>
                <a:r>
                  <a:rPr lang="en-IN" sz="6000" b="0" dirty="0"/>
                  <a:t> </a:t>
                </a:r>
                <a:r>
                  <a:rPr lang="en-IN" sz="6000" b="0" dirty="0" err="1"/>
                  <a:t>सुरक्षितता</a:t>
                </a:r>
                <a:r>
                  <a:rPr lang="en-IN" sz="6000" b="0" dirty="0"/>
                  <a:t> </a:t>
                </a:r>
                <a:endParaRPr sz="6000" b="0" dirty="0">
                  <a:latin typeface="Arial" panose="020B0604020202020204" pitchFamily="34" charset="0"/>
                  <a:cs typeface="Arial" panose="020B0604020202020204" pitchFamily="34" charset="0"/>
                </a:endParaRPr>
              </a:p>
            </p:txBody>
          </p:sp>
        </p:grpSp>
        <p:pic>
          <p:nvPicPr>
            <p:cNvPr id="728" name="Image" descr="Image"/>
            <p:cNvPicPr>
              <a:picLocks noChangeAspect="1"/>
            </p:cNvPicPr>
            <p:nvPr/>
          </p:nvPicPr>
          <p:blipFill>
            <a:blip r:embed="rId8"/>
            <a:stretch>
              <a:fillRect/>
            </a:stretch>
          </p:blipFill>
          <p:spPr>
            <a:xfrm>
              <a:off x="20037838" y="4758"/>
              <a:ext cx="4347043" cy="3888817"/>
            </a:xfrm>
            <a:prstGeom prst="rect">
              <a:avLst/>
            </a:prstGeom>
            <a:ln w="12700">
              <a:miter lim="400000"/>
            </a:ln>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4"/>
                                        </p:tgtEl>
                                        <p:attrNameLst>
                                          <p:attrName>style.visibility</p:attrName>
                                        </p:attrNameLst>
                                      </p:cBhvr>
                                      <p:to>
                                        <p:strVal val="visible"/>
                                      </p:to>
                                    </p:set>
                                    <p:animEffect transition="in" filter="fade">
                                      <p:cBhvr>
                                        <p:cTn id="12" dur="500"/>
                                        <p:tgtEl>
                                          <p:spTgt spid="7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26">
                                            <p:bg/>
                                          </p:spTgt>
                                        </p:tgtEl>
                                        <p:attrNameLst>
                                          <p:attrName>style.visibility</p:attrName>
                                        </p:attrNameLst>
                                      </p:cBhvr>
                                      <p:to>
                                        <p:strVal val="visible"/>
                                      </p:to>
                                    </p:set>
                                    <p:animEffect transition="in" filter="fade">
                                      <p:cBhvr>
                                        <p:cTn id="17" dur="500"/>
                                        <p:tgtEl>
                                          <p:spTgt spid="726">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26">
                                            <p:txEl>
                                              <p:pRg st="0" end="0"/>
                                            </p:txEl>
                                          </p:spTgt>
                                        </p:tgtEl>
                                        <p:attrNameLst>
                                          <p:attrName>style.visibility</p:attrName>
                                        </p:attrNameLst>
                                      </p:cBhvr>
                                      <p:to>
                                        <p:strVal val="visible"/>
                                      </p:to>
                                    </p:set>
                                    <p:animEffect transition="in" filter="fade">
                                      <p:cBhvr>
                                        <p:cTn id="22" dur="500"/>
                                        <p:tgtEl>
                                          <p:spTgt spid="72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26">
                                            <p:txEl>
                                              <p:pRg st="1" end="1"/>
                                            </p:txEl>
                                          </p:spTgt>
                                        </p:tgtEl>
                                        <p:attrNameLst>
                                          <p:attrName>style.visibility</p:attrName>
                                        </p:attrNameLst>
                                      </p:cBhvr>
                                      <p:to>
                                        <p:strVal val="visible"/>
                                      </p:to>
                                    </p:set>
                                    <p:animEffect transition="in" filter="fade">
                                      <p:cBhvr>
                                        <p:cTn id="27" dur="500"/>
                                        <p:tgtEl>
                                          <p:spTgt spid="72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26">
                                            <p:txEl>
                                              <p:pRg st="2" end="2"/>
                                            </p:txEl>
                                          </p:spTgt>
                                        </p:tgtEl>
                                        <p:attrNameLst>
                                          <p:attrName>style.visibility</p:attrName>
                                        </p:attrNameLst>
                                      </p:cBhvr>
                                      <p:to>
                                        <p:strVal val="visible"/>
                                      </p:to>
                                    </p:set>
                                    <p:animEffect transition="in" filter="fade">
                                      <p:cBhvr>
                                        <p:cTn id="32" dur="500"/>
                                        <p:tgtEl>
                                          <p:spTgt spid="72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26">
                                            <p:txEl>
                                              <p:pRg st="3" end="3"/>
                                            </p:txEl>
                                          </p:spTgt>
                                        </p:tgtEl>
                                        <p:attrNameLst>
                                          <p:attrName>style.visibility</p:attrName>
                                        </p:attrNameLst>
                                      </p:cBhvr>
                                      <p:to>
                                        <p:strVal val="visible"/>
                                      </p:to>
                                    </p:set>
                                    <p:animEffect transition="in" filter="fade">
                                      <p:cBhvr>
                                        <p:cTn id="37" dur="500"/>
                                        <p:tgtEl>
                                          <p:spTgt spid="72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26">
                                            <p:txEl>
                                              <p:pRg st="4" end="4"/>
                                            </p:txEl>
                                          </p:spTgt>
                                        </p:tgtEl>
                                        <p:attrNameLst>
                                          <p:attrName>style.visibility</p:attrName>
                                        </p:attrNameLst>
                                      </p:cBhvr>
                                      <p:to>
                                        <p:strVal val="visible"/>
                                      </p:to>
                                    </p:set>
                                    <p:animEffect transition="in" filter="fade">
                                      <p:cBhvr>
                                        <p:cTn id="42" dur="500"/>
                                        <p:tgtEl>
                                          <p:spTgt spid="726">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26">
                                            <p:txEl>
                                              <p:pRg st="5" end="5"/>
                                            </p:txEl>
                                          </p:spTgt>
                                        </p:tgtEl>
                                        <p:attrNameLst>
                                          <p:attrName>style.visibility</p:attrName>
                                        </p:attrNameLst>
                                      </p:cBhvr>
                                      <p:to>
                                        <p:strVal val="visible"/>
                                      </p:to>
                                    </p:set>
                                    <p:animEffect transition="in" filter="fade">
                                      <p:cBhvr>
                                        <p:cTn id="47" dur="500"/>
                                        <p:tgtEl>
                                          <p:spTgt spid="726">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26">
                                            <p:txEl>
                                              <p:pRg st="6" end="6"/>
                                            </p:txEl>
                                          </p:spTgt>
                                        </p:tgtEl>
                                        <p:attrNameLst>
                                          <p:attrName>style.visibility</p:attrName>
                                        </p:attrNameLst>
                                      </p:cBhvr>
                                      <p:to>
                                        <p:strVal val="visible"/>
                                      </p:to>
                                    </p:set>
                                    <p:animEffect transition="in" filter="fade">
                                      <p:cBhvr>
                                        <p:cTn id="52" dur="500"/>
                                        <p:tgtEl>
                                          <p:spTgt spid="726">
                                            <p:txEl>
                                              <p:pRg st="6" end="6"/>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727"/>
                                        </p:tgtEl>
                                        <p:attrNameLst>
                                          <p:attrName>style.visibility</p:attrName>
                                        </p:attrNameLst>
                                      </p:cBhvr>
                                      <p:to>
                                        <p:strVal val="visible"/>
                                      </p:to>
                                    </p:set>
                                    <p:animEffect transition="in" filter="fade">
                                      <p:cBhvr>
                                        <p:cTn id="55" dur="500"/>
                                        <p:tgtEl>
                                          <p:spTgt spid="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4" grpId="0" animBg="1"/>
      <p:bldP spid="726" grpId="0" uiExpand="1" build="p" bldLvl="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3" name="Group"/>
          <p:cNvGrpSpPr/>
          <p:nvPr/>
        </p:nvGrpSpPr>
        <p:grpSpPr>
          <a:xfrm>
            <a:off x="300010" y="12315300"/>
            <a:ext cx="4601210" cy="995767"/>
            <a:chOff x="0" y="0"/>
            <a:chExt cx="4601208" cy="995765"/>
          </a:xfrm>
        </p:grpSpPr>
        <p:pic>
          <p:nvPicPr>
            <p:cNvPr id="738"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739"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740"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741"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742"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746" name="Group"/>
          <p:cNvGrpSpPr/>
          <p:nvPr/>
        </p:nvGrpSpPr>
        <p:grpSpPr>
          <a:xfrm>
            <a:off x="23097931" y="13055998"/>
            <a:ext cx="2098870" cy="1540535"/>
            <a:chOff x="0" y="2516"/>
            <a:chExt cx="2098868" cy="1540533"/>
          </a:xfrm>
        </p:grpSpPr>
        <p:sp>
          <p:nvSpPr>
            <p:cNvPr id="744" name="24"/>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25</a:t>
              </a:r>
              <a:endParaRPr dirty="0">
                <a:latin typeface="Arial" panose="020B0604020202020204" pitchFamily="34" charset="0"/>
                <a:cs typeface="Arial" panose="020B0604020202020204" pitchFamily="34" charset="0"/>
              </a:endParaRPr>
            </a:p>
          </p:txBody>
        </p:sp>
        <p:pic>
          <p:nvPicPr>
            <p:cNvPr id="745"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2" name="Group 1">
            <a:extLst>
              <a:ext uri="{FF2B5EF4-FFF2-40B4-BE49-F238E27FC236}">
                <a16:creationId xmlns:a16="http://schemas.microsoft.com/office/drawing/2014/main" id="{E263B65D-E38F-9C45-8E6A-AFFF7B1CC8F6}"/>
              </a:ext>
            </a:extLst>
          </p:cNvPr>
          <p:cNvGrpSpPr/>
          <p:nvPr/>
        </p:nvGrpSpPr>
        <p:grpSpPr>
          <a:xfrm>
            <a:off x="-25400" y="1227391"/>
            <a:ext cx="24434800" cy="4245174"/>
            <a:chOff x="-25400" y="1227391"/>
            <a:chExt cx="24434800" cy="4245174"/>
          </a:xfrm>
        </p:grpSpPr>
        <p:sp>
          <p:nvSpPr>
            <p:cNvPr id="747" name="Rectangle"/>
            <p:cNvSpPr/>
            <p:nvPr/>
          </p:nvSpPr>
          <p:spPr>
            <a:xfrm>
              <a:off x="-25400" y="1227391"/>
              <a:ext cx="24434800" cy="4245174"/>
            </a:xfrm>
            <a:prstGeom prst="rect">
              <a:avLst/>
            </a:prstGeom>
            <a:solidFill>
              <a:srgbClr val="FFFFFF"/>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48" name="SESSION 5"/>
            <p:cNvSpPr txBox="1"/>
            <p:nvPr/>
          </p:nvSpPr>
          <p:spPr>
            <a:xfrm>
              <a:off x="10117714" y="1800562"/>
              <a:ext cx="4148572" cy="24109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12750">
                <a:defRPr sz="10000">
                  <a:solidFill>
                    <a:srgbClr val="002135"/>
                  </a:solidFill>
                </a:defRPr>
              </a:lvl1pPr>
            </a:lstStyle>
            <a:p>
              <a:r>
                <a:rPr lang="en-IN" sz="15000" b="0" dirty="0" err="1"/>
                <a:t>सत्र</a:t>
              </a:r>
              <a:r>
                <a:rPr lang="en-IN" sz="15000" b="0" dirty="0"/>
                <a:t> ५</a:t>
              </a:r>
            </a:p>
          </p:txBody>
        </p:sp>
        <p:sp>
          <p:nvSpPr>
            <p:cNvPr id="749" name="STIGMA AND DISCRIMINATION"/>
            <p:cNvSpPr txBox="1"/>
            <p:nvPr/>
          </p:nvSpPr>
          <p:spPr>
            <a:xfrm>
              <a:off x="9247283" y="3950070"/>
              <a:ext cx="5889433"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02135"/>
                  </a:solidFill>
                </a:defRPr>
              </a:lvl1pPr>
            </a:lstStyle>
            <a:p>
              <a:r>
                <a:rPr lang="en-IN" sz="5000" b="0" dirty="0" err="1"/>
                <a:t>मानहानी</a:t>
              </a:r>
              <a:r>
                <a:rPr lang="en-IN" sz="5000" b="0" dirty="0"/>
                <a:t> </a:t>
              </a:r>
              <a:r>
                <a:rPr lang="en-IN" sz="5000" b="0" dirty="0" err="1"/>
                <a:t>आणि</a:t>
              </a:r>
              <a:r>
                <a:rPr lang="en-IN" sz="5000" b="0" dirty="0"/>
                <a:t> </a:t>
              </a:r>
              <a:r>
                <a:rPr lang="en-IN" sz="5000" b="0" dirty="0" err="1"/>
                <a:t>भेदभाव</a:t>
              </a:r>
              <a:endParaRPr lang="en-IN" sz="5000" b="0" dirty="0"/>
            </a:p>
          </p:txBody>
        </p:sp>
        <p:sp>
          <p:nvSpPr>
            <p:cNvPr id="750" name="Line"/>
            <p:cNvSpPr/>
            <p:nvPr/>
          </p:nvSpPr>
          <p:spPr>
            <a:xfrm>
              <a:off x="8835205" y="3830461"/>
              <a:ext cx="6713589" cy="1"/>
            </a:xfrm>
            <a:prstGeom prst="line">
              <a:avLst/>
            </a:prstGeom>
            <a:ln w="25400">
              <a:solidFill>
                <a:srgbClr val="AAABAE"/>
              </a:solidFill>
              <a:miter lim="400000"/>
            </a:ln>
          </p:spPr>
          <p:txBody>
            <a:bodyPr lIns="45718" tIns="45718" rIns="45718" bIns="45718"/>
            <a:lstStyle/>
            <a:p>
              <a:endParaRPr b="0" dirty="0">
                <a:latin typeface="Arial" panose="020B0604020202020204" pitchFamily="34" charset="0"/>
                <a:cs typeface="Arial" panose="020B0604020202020204" pitchFamily="34" charset="0"/>
              </a:endParaRPr>
            </a:p>
          </p:txBody>
        </p:sp>
      </p:grpSp>
      <p:grpSp>
        <p:nvGrpSpPr>
          <p:cNvPr id="4" name="Group 3">
            <a:extLst>
              <a:ext uri="{FF2B5EF4-FFF2-40B4-BE49-F238E27FC236}">
                <a16:creationId xmlns:a16="http://schemas.microsoft.com/office/drawing/2014/main" id="{3354EB87-A818-D648-9737-7F7CE3BA7FA3}"/>
              </a:ext>
            </a:extLst>
          </p:cNvPr>
          <p:cNvGrpSpPr/>
          <p:nvPr/>
        </p:nvGrpSpPr>
        <p:grpSpPr>
          <a:xfrm>
            <a:off x="6210377" y="5625528"/>
            <a:ext cx="5855086" cy="6249567"/>
            <a:chOff x="6210377" y="5625528"/>
            <a:chExt cx="5855086" cy="6249567"/>
          </a:xfrm>
          <a:solidFill>
            <a:schemeClr val="accent1">
              <a:lumMod val="20000"/>
              <a:lumOff val="80000"/>
            </a:schemeClr>
          </a:solidFill>
        </p:grpSpPr>
        <p:sp>
          <p:nvSpPr>
            <p:cNvPr id="731" name="Rounded Rectangle"/>
            <p:cNvSpPr/>
            <p:nvPr/>
          </p:nvSpPr>
          <p:spPr>
            <a:xfrm>
              <a:off x="6210377" y="9768392"/>
              <a:ext cx="5855086" cy="2106703"/>
            </a:xfrm>
            <a:prstGeom prst="roundRect">
              <a:avLst>
                <a:gd name="adj" fmla="val 9043"/>
              </a:avLst>
            </a:prstGeom>
            <a:grp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735" name="Arrow 10"/>
            <p:cNvSpPr/>
            <p:nvPr/>
          </p:nvSpPr>
          <p:spPr>
            <a:xfrm rot="5400000">
              <a:off x="8794548" y="8768954"/>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grpFill/>
            <a:ln w="12700">
              <a:miter lim="400000"/>
            </a:ln>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752" name="WHY IS THERE…"/>
            <p:cNvSpPr txBox="1"/>
            <p:nvPr/>
          </p:nvSpPr>
          <p:spPr>
            <a:xfrm>
              <a:off x="7233874" y="10424200"/>
              <a:ext cx="4092467" cy="795089"/>
            </a:xfrm>
            <a:prstGeom prst="rect">
              <a:avLst/>
            </a:prstGeom>
            <a:gr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lang="en-IN" sz="4500" b="0" dirty="0" err="1"/>
                <a:t>मानहानी</a:t>
              </a:r>
              <a:r>
                <a:rPr lang="en-IN" sz="4500" b="0" dirty="0"/>
                <a:t> </a:t>
              </a:r>
              <a:r>
                <a:rPr lang="en-IN" sz="4500" b="0" dirty="0" err="1"/>
                <a:t>का</a:t>
              </a:r>
              <a:r>
                <a:rPr lang="en-IN" sz="4500" b="0" dirty="0"/>
                <a:t> </a:t>
              </a:r>
              <a:r>
                <a:rPr lang="en-IN" sz="4500" b="0" dirty="0" err="1"/>
                <a:t>होते</a:t>
              </a:r>
              <a:r>
                <a:rPr lang="en-GB" sz="4500" b="0" dirty="0"/>
                <a:t>?</a:t>
              </a:r>
              <a:endParaRPr lang="en-IN" sz="4500" b="0" dirty="0"/>
            </a:p>
          </p:txBody>
        </p:sp>
        <p:pic>
          <p:nvPicPr>
            <p:cNvPr id="755" name="Image" descr="Image"/>
            <p:cNvPicPr>
              <a:picLocks noChangeAspect="1"/>
            </p:cNvPicPr>
            <p:nvPr/>
          </p:nvPicPr>
          <p:blipFill>
            <a:blip r:embed="rId7"/>
            <a:stretch>
              <a:fillRect/>
            </a:stretch>
          </p:blipFill>
          <p:spPr>
            <a:xfrm>
              <a:off x="7800120" y="5625528"/>
              <a:ext cx="3892969" cy="2778850"/>
            </a:xfrm>
            <a:prstGeom prst="rect">
              <a:avLst/>
            </a:prstGeom>
            <a:grpFill/>
            <a:ln w="12700">
              <a:miter lim="400000"/>
            </a:ln>
          </p:spPr>
        </p:pic>
      </p:grpSp>
      <p:grpSp>
        <p:nvGrpSpPr>
          <p:cNvPr id="3" name="Group 2">
            <a:extLst>
              <a:ext uri="{FF2B5EF4-FFF2-40B4-BE49-F238E27FC236}">
                <a16:creationId xmlns:a16="http://schemas.microsoft.com/office/drawing/2014/main" id="{9682BE3B-E73E-C048-A62C-48D376905964}"/>
              </a:ext>
            </a:extLst>
          </p:cNvPr>
          <p:cNvGrpSpPr/>
          <p:nvPr/>
        </p:nvGrpSpPr>
        <p:grpSpPr>
          <a:xfrm>
            <a:off x="102217" y="5452553"/>
            <a:ext cx="5896490" cy="6438733"/>
            <a:chOff x="102217" y="5452553"/>
            <a:chExt cx="5896490" cy="6438733"/>
          </a:xfrm>
        </p:grpSpPr>
        <p:sp>
          <p:nvSpPr>
            <p:cNvPr id="730" name="Rounded Rectangle"/>
            <p:cNvSpPr/>
            <p:nvPr/>
          </p:nvSpPr>
          <p:spPr>
            <a:xfrm>
              <a:off x="102217" y="9784584"/>
              <a:ext cx="5855086" cy="2106702"/>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34" name="Arrow 10"/>
            <p:cNvSpPr/>
            <p:nvPr/>
          </p:nvSpPr>
          <p:spPr>
            <a:xfrm rot="5400000">
              <a:off x="268638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51" name="WHAT IS…"/>
            <p:cNvSpPr txBox="1"/>
            <p:nvPr/>
          </p:nvSpPr>
          <p:spPr>
            <a:xfrm>
              <a:off x="378392" y="10424200"/>
              <a:ext cx="5302734" cy="795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pPr>
              <a:r>
                <a:rPr lang="en-IN" sz="4500" b="0" dirty="0" err="1"/>
                <a:t>मानहानी</a:t>
              </a:r>
              <a:r>
                <a:rPr lang="en-IN" sz="4500" b="0" dirty="0"/>
                <a:t> </a:t>
              </a:r>
              <a:r>
                <a:rPr lang="en-IN" sz="4500" b="0" dirty="0" err="1"/>
                <a:t>म्हणजे</a:t>
              </a:r>
              <a:r>
                <a:rPr lang="en-IN" sz="4500" b="0" dirty="0"/>
                <a:t> </a:t>
              </a:r>
              <a:r>
                <a:rPr lang="en-IN" sz="4500" b="0" dirty="0" err="1"/>
                <a:t>काय</a:t>
              </a:r>
              <a:r>
                <a:rPr lang="en-GB" sz="4500" b="0" dirty="0"/>
                <a:t>?</a:t>
              </a:r>
              <a:r>
                <a:rPr lang="en-IN" sz="4500" b="0" dirty="0"/>
                <a:t> </a:t>
              </a:r>
              <a:endParaRPr sz="4500" b="0" dirty="0">
                <a:latin typeface="Arial" panose="020B0604020202020204" pitchFamily="34" charset="0"/>
                <a:cs typeface="Arial" panose="020B0604020202020204" pitchFamily="34" charset="0"/>
              </a:endParaRPr>
            </a:p>
          </p:txBody>
        </p:sp>
        <p:pic>
          <p:nvPicPr>
            <p:cNvPr id="756" name="Image" descr="Image"/>
            <p:cNvPicPr>
              <a:picLocks noChangeAspect="1"/>
            </p:cNvPicPr>
            <p:nvPr/>
          </p:nvPicPr>
          <p:blipFill>
            <a:blip r:embed="rId8"/>
            <a:stretch>
              <a:fillRect/>
            </a:stretch>
          </p:blipFill>
          <p:spPr>
            <a:xfrm>
              <a:off x="508149" y="5452553"/>
              <a:ext cx="5490558" cy="2810894"/>
            </a:xfrm>
            <a:prstGeom prst="rect">
              <a:avLst/>
            </a:prstGeom>
            <a:ln w="12700">
              <a:miter lim="400000"/>
            </a:ln>
          </p:spPr>
        </p:pic>
      </p:grpSp>
      <p:grpSp>
        <p:nvGrpSpPr>
          <p:cNvPr id="5" name="Group 4">
            <a:extLst>
              <a:ext uri="{FF2B5EF4-FFF2-40B4-BE49-F238E27FC236}">
                <a16:creationId xmlns:a16="http://schemas.microsoft.com/office/drawing/2014/main" id="{66571D0B-935E-0145-AC5E-71BD24EF6DB0}"/>
              </a:ext>
            </a:extLst>
          </p:cNvPr>
          <p:cNvGrpSpPr/>
          <p:nvPr/>
        </p:nvGrpSpPr>
        <p:grpSpPr>
          <a:xfrm>
            <a:off x="12318536" y="5192707"/>
            <a:ext cx="5855086" cy="6698579"/>
            <a:chOff x="12318536" y="5192707"/>
            <a:chExt cx="5855086" cy="6698579"/>
          </a:xfrm>
        </p:grpSpPr>
        <p:sp>
          <p:nvSpPr>
            <p:cNvPr id="732" name="Rounded Rectangle"/>
            <p:cNvSpPr/>
            <p:nvPr/>
          </p:nvSpPr>
          <p:spPr>
            <a:xfrm>
              <a:off x="12318536" y="9784584"/>
              <a:ext cx="5855086" cy="2106702"/>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36" name="Arrow 10"/>
            <p:cNvSpPr/>
            <p:nvPr/>
          </p:nvSpPr>
          <p:spPr>
            <a:xfrm rot="5400000">
              <a:off x="14902708"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54" name="WHAT DOES…"/>
            <p:cNvSpPr txBox="1"/>
            <p:nvPr/>
          </p:nvSpPr>
          <p:spPr>
            <a:xfrm>
              <a:off x="12528279" y="10154896"/>
              <a:ext cx="5435600" cy="14875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rPr lang="en-IN" sz="4500" b="0" dirty="0" err="1"/>
                <a:t>मानहानीमुळे</a:t>
              </a:r>
              <a:r>
                <a:rPr lang="en-IN" sz="4500" b="0" dirty="0"/>
                <a:t> </a:t>
              </a:r>
              <a:r>
                <a:rPr lang="en-IN" sz="4500" b="0" dirty="0" err="1"/>
                <a:t>कोणते</a:t>
              </a:r>
              <a:r>
                <a:rPr lang="en-IN" sz="4500" b="0" dirty="0"/>
                <a:t> </a:t>
              </a:r>
              <a:r>
                <a:rPr lang="en-IN" sz="4500" b="0" dirty="0" err="1"/>
                <a:t>परिणाम</a:t>
              </a:r>
              <a:r>
                <a:rPr lang="en-IN" sz="4500" b="0" dirty="0"/>
                <a:t> </a:t>
              </a:r>
              <a:r>
                <a:rPr lang="en-IN" sz="4500" b="0" dirty="0" err="1"/>
                <a:t>होतात</a:t>
              </a:r>
              <a:r>
                <a:rPr lang="en-GB" sz="4500" b="0" dirty="0"/>
                <a:t>?</a:t>
              </a:r>
              <a:endParaRPr lang="en-IN" sz="4500" b="0" dirty="0"/>
            </a:p>
          </p:txBody>
        </p:sp>
        <p:pic>
          <p:nvPicPr>
            <p:cNvPr id="757" name="Image" descr="Image"/>
            <p:cNvPicPr>
              <a:picLocks noChangeAspect="1"/>
            </p:cNvPicPr>
            <p:nvPr/>
          </p:nvPicPr>
          <p:blipFill>
            <a:blip r:embed="rId9"/>
            <a:stretch>
              <a:fillRect/>
            </a:stretch>
          </p:blipFill>
          <p:spPr>
            <a:xfrm>
              <a:off x="14425648" y="5192707"/>
              <a:ext cx="1640864" cy="3330586"/>
            </a:xfrm>
            <a:prstGeom prst="rect">
              <a:avLst/>
            </a:prstGeom>
            <a:ln w="12700">
              <a:miter lim="400000"/>
            </a:ln>
          </p:spPr>
        </p:pic>
      </p:grpSp>
      <p:grpSp>
        <p:nvGrpSpPr>
          <p:cNvPr id="6" name="Group 5">
            <a:extLst>
              <a:ext uri="{FF2B5EF4-FFF2-40B4-BE49-F238E27FC236}">
                <a16:creationId xmlns:a16="http://schemas.microsoft.com/office/drawing/2014/main" id="{3B5602CE-2565-0843-A788-7FA3D24337B4}"/>
              </a:ext>
            </a:extLst>
          </p:cNvPr>
          <p:cNvGrpSpPr/>
          <p:nvPr/>
        </p:nvGrpSpPr>
        <p:grpSpPr>
          <a:xfrm>
            <a:off x="18426696" y="5623101"/>
            <a:ext cx="5855087" cy="6251994"/>
            <a:chOff x="18426696" y="5623101"/>
            <a:chExt cx="5855087" cy="6251994"/>
          </a:xfrm>
          <a:solidFill>
            <a:schemeClr val="accent1">
              <a:lumMod val="20000"/>
              <a:lumOff val="80000"/>
            </a:schemeClr>
          </a:solidFill>
        </p:grpSpPr>
        <p:sp>
          <p:nvSpPr>
            <p:cNvPr id="733" name="Rounded Rectangle"/>
            <p:cNvSpPr/>
            <p:nvPr/>
          </p:nvSpPr>
          <p:spPr>
            <a:xfrm>
              <a:off x="18426696" y="9768392"/>
              <a:ext cx="5855087" cy="2106703"/>
            </a:xfrm>
            <a:prstGeom prst="roundRect">
              <a:avLst>
                <a:gd name="adj" fmla="val 9043"/>
              </a:avLst>
            </a:prstGeom>
            <a:grp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737" name="Arrow 10"/>
            <p:cNvSpPr/>
            <p:nvPr/>
          </p:nvSpPr>
          <p:spPr>
            <a:xfrm rot="5400000">
              <a:off x="2101086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grpFill/>
            <a:ln w="12700">
              <a:miter lim="400000"/>
            </a:ln>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753" name="WHAT CAN…"/>
            <p:cNvSpPr txBox="1"/>
            <p:nvPr/>
          </p:nvSpPr>
          <p:spPr>
            <a:xfrm>
              <a:off x="18685934" y="10234166"/>
              <a:ext cx="5336609" cy="1487587"/>
            </a:xfrm>
            <a:prstGeom prst="rect">
              <a:avLst/>
            </a:prstGeom>
            <a:gr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rPr lang="hi-IN" sz="4500" b="0" dirty="0"/>
                <a:t>फ्रंटलाईन कर्मचारी काय करू शकतात</a:t>
              </a:r>
              <a:r>
                <a:rPr lang="en-US" sz="4500" b="0" dirty="0"/>
                <a:t>?</a:t>
              </a:r>
              <a:endParaRPr lang="en-IN" sz="4500" b="0" dirty="0"/>
            </a:p>
          </p:txBody>
        </p:sp>
        <p:pic>
          <p:nvPicPr>
            <p:cNvPr id="758" name="Image" descr="Image"/>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120030" y="5623101"/>
              <a:ext cx="2528482" cy="2964388"/>
            </a:xfrm>
            <a:prstGeom prst="rect">
              <a:avLst/>
            </a:prstGeom>
            <a:grpFill/>
            <a:ln w="12700">
              <a:miter lim="400000"/>
            </a:ln>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ppt_x"/>
                                          </p:val>
                                        </p:tav>
                                        <p:tav tm="100000">
                                          <p:val>
                                            <p:strVal val="#ppt_x"/>
                                          </p:val>
                                        </p:tav>
                                      </p:tavLst>
                                    </p:anim>
                                    <p:anim calcmode="lin" valueType="num">
                                      <p:cBhvr additive="base">
                                        <p:cTn id="13"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000" fill="hold"/>
                                        <p:tgtEl>
                                          <p:spTgt spid="4"/>
                                        </p:tgtEl>
                                        <p:attrNameLst>
                                          <p:attrName>ppt_x</p:attrName>
                                        </p:attrNameLst>
                                      </p:cBhvr>
                                      <p:tavLst>
                                        <p:tav tm="0">
                                          <p:val>
                                            <p:strVal val="#ppt_x"/>
                                          </p:val>
                                        </p:tav>
                                        <p:tav tm="100000">
                                          <p:val>
                                            <p:strVal val="#ppt_x"/>
                                          </p:val>
                                        </p:tav>
                                      </p:tavLst>
                                    </p:anim>
                                    <p:anim calcmode="lin" valueType="num">
                                      <p:cBhvr additive="base">
                                        <p:cTn id="19"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000" fill="hold"/>
                                        <p:tgtEl>
                                          <p:spTgt spid="5"/>
                                        </p:tgtEl>
                                        <p:attrNameLst>
                                          <p:attrName>ppt_x</p:attrName>
                                        </p:attrNameLst>
                                      </p:cBhvr>
                                      <p:tavLst>
                                        <p:tav tm="0">
                                          <p:val>
                                            <p:strVal val="#ppt_x"/>
                                          </p:val>
                                        </p:tav>
                                        <p:tav tm="100000">
                                          <p:val>
                                            <p:strVal val="#ppt_x"/>
                                          </p:val>
                                        </p:tav>
                                      </p:tavLst>
                                    </p:anim>
                                    <p:anim calcmode="lin" valueType="num">
                                      <p:cBhvr additive="base">
                                        <p:cTn id="25"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1000" fill="hold"/>
                                        <p:tgtEl>
                                          <p:spTgt spid="6"/>
                                        </p:tgtEl>
                                        <p:attrNameLst>
                                          <p:attrName>ppt_x</p:attrName>
                                        </p:attrNameLst>
                                      </p:cBhvr>
                                      <p:tavLst>
                                        <p:tav tm="0">
                                          <p:val>
                                            <p:strVal val="#ppt_x"/>
                                          </p:val>
                                        </p:tav>
                                        <p:tav tm="100000">
                                          <p:val>
                                            <p:strVal val="#ppt_x"/>
                                          </p:val>
                                        </p:tav>
                                      </p:tavLst>
                                    </p:anim>
                                    <p:anim calcmode="lin" valueType="num">
                                      <p:cBhvr additive="base">
                                        <p:cTn id="31"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7" name="Group"/>
          <p:cNvGrpSpPr/>
          <p:nvPr/>
        </p:nvGrpSpPr>
        <p:grpSpPr>
          <a:xfrm>
            <a:off x="300010" y="12315300"/>
            <a:ext cx="4601210" cy="995767"/>
            <a:chOff x="0" y="0"/>
            <a:chExt cx="4601208" cy="995765"/>
          </a:xfrm>
        </p:grpSpPr>
        <p:pic>
          <p:nvPicPr>
            <p:cNvPr id="762" name="Picture 3" descr="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763" name="Picture 5" descr="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764"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765"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766" name="ministry-and-health-family-welfare.png" descr="ministry-and-health-family-welfar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770" name="Group"/>
          <p:cNvGrpSpPr/>
          <p:nvPr/>
        </p:nvGrpSpPr>
        <p:grpSpPr>
          <a:xfrm>
            <a:off x="23097931" y="13055998"/>
            <a:ext cx="2098870" cy="1540535"/>
            <a:chOff x="0" y="2516"/>
            <a:chExt cx="2098868" cy="1540533"/>
          </a:xfrm>
        </p:grpSpPr>
        <p:sp>
          <p:nvSpPr>
            <p:cNvPr id="768" name="25"/>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26</a:t>
              </a:r>
              <a:endParaRPr dirty="0">
                <a:latin typeface="Arial" panose="020B0604020202020204" pitchFamily="34" charset="0"/>
                <a:cs typeface="Arial" panose="020B0604020202020204" pitchFamily="34" charset="0"/>
              </a:endParaRPr>
            </a:p>
          </p:txBody>
        </p:sp>
        <p:pic>
          <p:nvPicPr>
            <p:cNvPr id="769" name="Image" descr="Image"/>
            <p:cNvPicPr>
              <a:picLocks noChangeAspect="1"/>
            </p:cNvPicPr>
            <p:nvPr/>
          </p:nvPicPr>
          <p:blipFill>
            <a:blip r:embed="rId5"/>
            <a:stretch>
              <a:fillRect/>
            </a:stretch>
          </p:blipFill>
          <p:spPr>
            <a:xfrm>
              <a:off x="0" y="2516"/>
              <a:ext cx="554528" cy="541069"/>
            </a:xfrm>
            <a:prstGeom prst="rect">
              <a:avLst/>
            </a:prstGeom>
            <a:ln w="12700" cap="flat">
              <a:noFill/>
              <a:miter lim="400000"/>
            </a:ln>
            <a:effectLst/>
          </p:spPr>
        </p:pic>
      </p:grpSp>
      <p:sp>
        <p:nvSpPr>
          <p:cNvPr id="760" name="Rounded Rectangle"/>
          <p:cNvSpPr/>
          <p:nvPr/>
        </p:nvSpPr>
        <p:spPr>
          <a:xfrm>
            <a:off x="5461888" y="3299107"/>
            <a:ext cx="14142218" cy="9395656"/>
          </a:xfrm>
          <a:prstGeom prst="roundRect">
            <a:avLst>
              <a:gd name="adj" fmla="val 2170"/>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772" name="Falling ill and dying…"/>
          <p:cNvSpPr txBox="1"/>
          <p:nvPr/>
        </p:nvSpPr>
        <p:spPr>
          <a:xfrm>
            <a:off x="5716688" y="4345837"/>
            <a:ext cx="13632619" cy="76431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457200" lvl="0" indent="-457200" algn="l">
              <a:buFont typeface="Arial" panose="020B0604020202020204" pitchFamily="34" charset="0"/>
              <a:buChar char="•"/>
            </a:pPr>
            <a:r>
              <a:rPr lang="en-IN" sz="3500" b="0" dirty="0" err="1"/>
              <a:t>आजारी</a:t>
            </a:r>
            <a:r>
              <a:rPr lang="en-IN" sz="3500" b="0" dirty="0"/>
              <a:t> </a:t>
            </a:r>
            <a:r>
              <a:rPr lang="en-IN" sz="3500" b="0" dirty="0" err="1"/>
              <a:t>पडणे</a:t>
            </a:r>
            <a:r>
              <a:rPr lang="en-IN" sz="3500" b="0" dirty="0"/>
              <a:t> </a:t>
            </a:r>
            <a:r>
              <a:rPr lang="en-IN" sz="3500" b="0" dirty="0" err="1"/>
              <a:t>आणि</a:t>
            </a:r>
            <a:r>
              <a:rPr lang="en-IN" sz="3500" b="0" dirty="0"/>
              <a:t> </a:t>
            </a:r>
            <a:r>
              <a:rPr lang="en-IN" sz="3500" b="0" dirty="0" err="1"/>
              <a:t>मृत्यु</a:t>
            </a:r>
            <a:r>
              <a:rPr lang="en-IN" sz="3500" b="0" dirty="0"/>
              <a:t> </a:t>
            </a:r>
            <a:r>
              <a:rPr lang="en-IN" sz="3500" b="0" dirty="0" err="1"/>
              <a:t>होणे</a:t>
            </a:r>
            <a:r>
              <a:rPr lang="en-IN" sz="3500" b="0" dirty="0"/>
              <a:t>.</a:t>
            </a:r>
          </a:p>
          <a:p>
            <a:pPr marL="457200" lvl="0" indent="-457200" algn="l">
              <a:buFont typeface="Arial" panose="020B0604020202020204" pitchFamily="34" charset="0"/>
              <a:buChar char="•"/>
            </a:pPr>
            <a:r>
              <a:rPr lang="en-IN" sz="3500" b="0" dirty="0" err="1"/>
              <a:t>आरोग्य</a:t>
            </a:r>
            <a:r>
              <a:rPr lang="en-IN" sz="3500" b="0" dirty="0"/>
              <a:t> </a:t>
            </a:r>
            <a:r>
              <a:rPr lang="en-IN" sz="3500" b="0" dirty="0" err="1"/>
              <a:t>संस्थांमध्ये</a:t>
            </a:r>
            <a:r>
              <a:rPr lang="en-IN" sz="3500" b="0" dirty="0"/>
              <a:t> </a:t>
            </a:r>
            <a:r>
              <a:rPr lang="en-IN" sz="3500" b="0" dirty="0" err="1"/>
              <a:t>गेल्यास</a:t>
            </a:r>
            <a:r>
              <a:rPr lang="en-IN" sz="3500" b="0" dirty="0"/>
              <a:t> </a:t>
            </a:r>
            <a:r>
              <a:rPr lang="en-IN" sz="3500" b="0" dirty="0" err="1"/>
              <a:t>तेथील</a:t>
            </a:r>
            <a:r>
              <a:rPr lang="en-IN" sz="3500" b="0" dirty="0"/>
              <a:t> </a:t>
            </a:r>
            <a:r>
              <a:rPr lang="en-IN" sz="3500" b="0" dirty="0" err="1"/>
              <a:t>उपचारादरम्यान</a:t>
            </a:r>
            <a:r>
              <a:rPr lang="en-IN" sz="3500" b="0" dirty="0"/>
              <a:t> </a:t>
            </a:r>
            <a:r>
              <a:rPr lang="en-IN" sz="3500" b="0" dirty="0" err="1"/>
              <a:t>संसर्ग</a:t>
            </a:r>
            <a:r>
              <a:rPr lang="en-IN" sz="3500" b="0" dirty="0"/>
              <a:t> </a:t>
            </a:r>
            <a:r>
              <a:rPr lang="en-IN" sz="3500" b="0" dirty="0" err="1"/>
              <a:t>होईल</a:t>
            </a:r>
            <a:r>
              <a:rPr lang="en-IN" sz="3500" b="0" dirty="0"/>
              <a:t> </a:t>
            </a:r>
            <a:r>
              <a:rPr lang="en-IN" sz="3500" b="0" dirty="0" err="1"/>
              <a:t>या</a:t>
            </a:r>
            <a:r>
              <a:rPr lang="en-IN" sz="3500" b="0" dirty="0"/>
              <a:t> </a:t>
            </a:r>
            <a:r>
              <a:rPr lang="en-IN" sz="3500" b="0" dirty="0" err="1"/>
              <a:t>भितीने</a:t>
            </a:r>
            <a:r>
              <a:rPr lang="en-IN" sz="3500" b="0" dirty="0"/>
              <a:t> </a:t>
            </a:r>
            <a:r>
              <a:rPr lang="en-IN" sz="3500" b="0" dirty="0" err="1"/>
              <a:t>तिथे</a:t>
            </a:r>
            <a:r>
              <a:rPr lang="en-IN" sz="3500" b="0" dirty="0"/>
              <a:t> </a:t>
            </a:r>
            <a:r>
              <a:rPr lang="en-IN" sz="3500" b="0" dirty="0" err="1"/>
              <a:t>जाणे</a:t>
            </a:r>
            <a:r>
              <a:rPr lang="en-IN" sz="3500" b="0" dirty="0"/>
              <a:t> </a:t>
            </a:r>
            <a:r>
              <a:rPr lang="en-IN" sz="3500" b="0" dirty="0" err="1"/>
              <a:t>टाळणे</a:t>
            </a:r>
            <a:r>
              <a:rPr lang="en-IN" sz="3500" b="0" dirty="0"/>
              <a:t>. </a:t>
            </a:r>
          </a:p>
          <a:p>
            <a:pPr marL="457200" lvl="0" indent="-457200" algn="l">
              <a:buFont typeface="Arial" panose="020B0604020202020204" pitchFamily="34" charset="0"/>
              <a:buChar char="•"/>
            </a:pPr>
            <a:r>
              <a:rPr lang="en-IN" sz="3500" b="0" dirty="0" err="1"/>
              <a:t>उपजीविकेला</a:t>
            </a:r>
            <a:r>
              <a:rPr lang="en-IN" sz="3500" b="0" dirty="0"/>
              <a:t> </a:t>
            </a:r>
            <a:r>
              <a:rPr lang="en-IN" sz="3500" b="0" dirty="0" err="1"/>
              <a:t>मुकणे</a:t>
            </a:r>
            <a:r>
              <a:rPr lang="en-IN" sz="3500" b="0" dirty="0"/>
              <a:t>, </a:t>
            </a:r>
            <a:r>
              <a:rPr lang="en-IN" sz="3500" b="0" dirty="0" err="1"/>
              <a:t>अलगीकरणामध्ये</a:t>
            </a:r>
            <a:r>
              <a:rPr lang="en-IN" sz="3500" b="0" dirty="0"/>
              <a:t> </a:t>
            </a:r>
            <a:r>
              <a:rPr lang="en-IN" sz="3500" b="0" dirty="0" err="1"/>
              <a:t>हातून</a:t>
            </a:r>
            <a:r>
              <a:rPr lang="en-IN" sz="3500" b="0" dirty="0"/>
              <a:t> </a:t>
            </a:r>
            <a:r>
              <a:rPr lang="en-IN" sz="3500" b="0" dirty="0" err="1"/>
              <a:t>काम</a:t>
            </a:r>
            <a:r>
              <a:rPr lang="en-IN" sz="3500" b="0" dirty="0"/>
              <a:t> </a:t>
            </a:r>
            <a:r>
              <a:rPr lang="en-IN" sz="3500" b="0" dirty="0" err="1"/>
              <a:t>न</a:t>
            </a:r>
            <a:r>
              <a:rPr lang="en-IN" sz="3500" b="0" dirty="0"/>
              <a:t> </a:t>
            </a:r>
            <a:r>
              <a:rPr lang="en-IN" sz="3500" b="0" dirty="0" err="1"/>
              <a:t>होणे</a:t>
            </a:r>
            <a:r>
              <a:rPr lang="en-IN" sz="3500" b="0" dirty="0"/>
              <a:t> </a:t>
            </a:r>
            <a:r>
              <a:rPr lang="en-IN" sz="3500" b="0" dirty="0" err="1"/>
              <a:t>आणि</a:t>
            </a:r>
            <a:r>
              <a:rPr lang="en-IN" sz="3500" b="0" dirty="0"/>
              <a:t> </a:t>
            </a:r>
            <a:r>
              <a:rPr lang="en-IN" sz="3500" b="0" dirty="0" err="1"/>
              <a:t>कामावरून</a:t>
            </a:r>
            <a:r>
              <a:rPr lang="en-IN" sz="3500" b="0" dirty="0"/>
              <a:t> </a:t>
            </a:r>
            <a:r>
              <a:rPr lang="en-IN" sz="3500" b="0" dirty="0" err="1"/>
              <a:t>काढून</a:t>
            </a:r>
            <a:r>
              <a:rPr lang="en-IN" sz="3500" b="0" dirty="0"/>
              <a:t> </a:t>
            </a:r>
            <a:r>
              <a:rPr lang="en-IN" sz="3500" b="0" dirty="0" err="1"/>
              <a:t>टाकण्याची</a:t>
            </a:r>
            <a:r>
              <a:rPr lang="en-IN" sz="3500" b="0" dirty="0"/>
              <a:t> </a:t>
            </a:r>
            <a:r>
              <a:rPr lang="en-IN" sz="3500" b="0" dirty="0" err="1"/>
              <a:t>भिती</a:t>
            </a:r>
            <a:r>
              <a:rPr lang="en-IN" sz="3500" b="0" dirty="0"/>
              <a:t>.</a:t>
            </a:r>
          </a:p>
          <a:p>
            <a:pPr marL="457200" lvl="0" indent="-457200" algn="l">
              <a:buFont typeface="Arial" panose="020B0604020202020204" pitchFamily="34" charset="0"/>
              <a:buChar char="•"/>
            </a:pPr>
            <a:r>
              <a:rPr lang="en-IN" sz="3500" b="0" dirty="0" err="1"/>
              <a:t>रोगाच्या</a:t>
            </a:r>
            <a:r>
              <a:rPr lang="en-IN" sz="3500" b="0" dirty="0"/>
              <a:t> </a:t>
            </a:r>
            <a:r>
              <a:rPr lang="en-IN" sz="3500" b="0" dirty="0" err="1"/>
              <a:t>संपर्कात</a:t>
            </a:r>
            <a:r>
              <a:rPr lang="en-IN" sz="3500" b="0" dirty="0"/>
              <a:t> </a:t>
            </a:r>
            <a:r>
              <a:rPr lang="en-IN" sz="3500" b="0" dirty="0" err="1"/>
              <a:t>आल्यामुळे</a:t>
            </a:r>
            <a:r>
              <a:rPr lang="en-IN" sz="3500" b="0" dirty="0"/>
              <a:t> </a:t>
            </a:r>
            <a:r>
              <a:rPr lang="en-IN" sz="3500" b="0" dirty="0" err="1"/>
              <a:t>समाजापासून</a:t>
            </a:r>
            <a:r>
              <a:rPr lang="en-IN" sz="3500" b="0" dirty="0"/>
              <a:t> </a:t>
            </a:r>
            <a:r>
              <a:rPr lang="en-IN" sz="3500" b="0" dirty="0" err="1"/>
              <a:t>अलग</a:t>
            </a:r>
            <a:r>
              <a:rPr lang="en-IN" sz="3500" b="0" dirty="0"/>
              <a:t> </a:t>
            </a:r>
            <a:r>
              <a:rPr lang="en-IN" sz="3500" b="0" dirty="0" err="1"/>
              <a:t>केले</a:t>
            </a:r>
            <a:r>
              <a:rPr lang="en-IN" sz="3500" b="0" dirty="0"/>
              <a:t> </a:t>
            </a:r>
            <a:r>
              <a:rPr lang="en-IN" sz="3500" b="0" dirty="0" err="1"/>
              <a:t>जाणे</a:t>
            </a:r>
            <a:r>
              <a:rPr lang="en-IN" sz="3500" b="0" dirty="0"/>
              <a:t>/</a:t>
            </a:r>
            <a:r>
              <a:rPr lang="en-IN" sz="3500" b="0" dirty="0" err="1"/>
              <a:t>विलगीकरणामध्ये</a:t>
            </a:r>
            <a:r>
              <a:rPr lang="en-IN" sz="3500" b="0" dirty="0"/>
              <a:t> </a:t>
            </a:r>
            <a:r>
              <a:rPr lang="en-IN" sz="3500" b="0" dirty="0" err="1"/>
              <a:t>ठेवणे</a:t>
            </a:r>
            <a:r>
              <a:rPr lang="en-IN" sz="3500" b="0" dirty="0"/>
              <a:t> </a:t>
            </a:r>
            <a:r>
              <a:rPr lang="en-IN" sz="3500" b="0" dirty="0" err="1"/>
              <a:t>याची</a:t>
            </a:r>
            <a:r>
              <a:rPr lang="en-IN" sz="3500" b="0" dirty="0"/>
              <a:t> </a:t>
            </a:r>
            <a:r>
              <a:rPr lang="en-IN" sz="3500" b="0" dirty="0" err="1"/>
              <a:t>भिती</a:t>
            </a:r>
            <a:r>
              <a:rPr lang="en-IN" sz="3500" b="0" dirty="0"/>
              <a:t>.</a:t>
            </a:r>
          </a:p>
          <a:p>
            <a:pPr marL="457200" lvl="0" indent="-457200" algn="l">
              <a:buFont typeface="Arial" panose="020B0604020202020204" pitchFamily="34" charset="0"/>
              <a:buChar char="•"/>
            </a:pPr>
            <a:r>
              <a:rPr lang="en-IN" sz="3500" b="0" dirty="0" err="1"/>
              <a:t>विषाणूमुळे</a:t>
            </a:r>
            <a:r>
              <a:rPr lang="en-IN" sz="3500" b="0" dirty="0"/>
              <a:t> </a:t>
            </a:r>
            <a:r>
              <a:rPr lang="en-IN" sz="3500" b="0" dirty="0" err="1"/>
              <a:t>किंवा</a:t>
            </a:r>
            <a:r>
              <a:rPr lang="en-IN" sz="3500" b="0" dirty="0"/>
              <a:t> </a:t>
            </a:r>
            <a:r>
              <a:rPr lang="en-IN" sz="3500" b="0" dirty="0" err="1"/>
              <a:t>विलगीकरणामध्ये</a:t>
            </a:r>
            <a:r>
              <a:rPr lang="en-IN" sz="3500" b="0" dirty="0"/>
              <a:t> </a:t>
            </a:r>
            <a:r>
              <a:rPr lang="en-IN" sz="3500" b="0" dirty="0" err="1"/>
              <a:t>एकाकी</a:t>
            </a:r>
            <a:r>
              <a:rPr lang="en-IN" sz="3500" b="0" dirty="0"/>
              <a:t> </a:t>
            </a:r>
            <a:r>
              <a:rPr lang="en-IN" sz="3500" b="0" dirty="0" err="1"/>
              <a:t>पडल्यामुळे</a:t>
            </a:r>
            <a:r>
              <a:rPr lang="en-IN" sz="3500" b="0" dirty="0"/>
              <a:t> </a:t>
            </a:r>
            <a:r>
              <a:rPr lang="en-IN" sz="3500" b="0" dirty="0" err="1"/>
              <a:t>कुटुंबियांचे</a:t>
            </a:r>
            <a:r>
              <a:rPr lang="en-IN" sz="3500" b="0" dirty="0"/>
              <a:t> </a:t>
            </a:r>
            <a:r>
              <a:rPr lang="en-IN" sz="3500" b="0" dirty="0" err="1"/>
              <a:t>रक्षण</a:t>
            </a:r>
            <a:r>
              <a:rPr lang="en-IN" sz="3500" b="0" dirty="0"/>
              <a:t> </a:t>
            </a:r>
            <a:r>
              <a:rPr lang="en-IN" sz="3500" b="0" dirty="0" err="1"/>
              <a:t>करता</a:t>
            </a:r>
            <a:r>
              <a:rPr lang="en-IN" sz="3500" b="0" dirty="0"/>
              <a:t> </a:t>
            </a:r>
            <a:r>
              <a:rPr lang="en-IN" sz="3500" b="0" dirty="0" err="1"/>
              <a:t>येणार</a:t>
            </a:r>
            <a:r>
              <a:rPr lang="en-IN" sz="3500" b="0" dirty="0"/>
              <a:t> </a:t>
            </a:r>
            <a:r>
              <a:rPr lang="en-IN" sz="3500" b="0" dirty="0" err="1"/>
              <a:t>नाही</a:t>
            </a:r>
            <a:r>
              <a:rPr lang="en-IN" sz="3500" b="0" dirty="0"/>
              <a:t> </a:t>
            </a:r>
            <a:r>
              <a:rPr lang="en-IN" sz="3500" b="0" dirty="0" err="1"/>
              <a:t>या</a:t>
            </a:r>
            <a:r>
              <a:rPr lang="hi-IN" sz="3500" b="0" dirty="0"/>
              <a:t> भावनेने </a:t>
            </a:r>
            <a:r>
              <a:rPr lang="en-IN" sz="3500" b="0" dirty="0" err="1"/>
              <a:t>हतबल</a:t>
            </a:r>
            <a:r>
              <a:rPr lang="en-IN" sz="3500" b="0" dirty="0"/>
              <a:t> </a:t>
            </a:r>
            <a:r>
              <a:rPr lang="en-IN" sz="3500" b="0" dirty="0" err="1"/>
              <a:t>वाटणे</a:t>
            </a:r>
            <a:r>
              <a:rPr lang="en-IN" sz="3500" b="0" dirty="0"/>
              <a:t> </a:t>
            </a:r>
            <a:r>
              <a:rPr lang="en-IN" sz="3500" b="0" dirty="0" err="1"/>
              <a:t>आणि</a:t>
            </a:r>
            <a:r>
              <a:rPr lang="en-IN" sz="3500" b="0" dirty="0"/>
              <a:t> </a:t>
            </a:r>
            <a:r>
              <a:rPr lang="en-IN" sz="3500" b="0" dirty="0" err="1"/>
              <a:t>कुटुंबियांना</a:t>
            </a:r>
            <a:r>
              <a:rPr lang="en-IN" sz="3500" b="0" dirty="0"/>
              <a:t> </a:t>
            </a:r>
            <a:r>
              <a:rPr lang="hi-IN" sz="3500" b="0" dirty="0"/>
              <a:t>गमावण्याची भिती वाटणे.</a:t>
            </a:r>
            <a:endParaRPr lang="en-IN" sz="3500" b="0" dirty="0"/>
          </a:p>
          <a:p>
            <a:pPr marL="457200" lvl="0" indent="-457200" algn="l">
              <a:buFont typeface="Arial" panose="020B0604020202020204" pitchFamily="34" charset="0"/>
              <a:buChar char="•"/>
            </a:pPr>
            <a:r>
              <a:rPr lang="hi-IN" sz="3500" b="0" dirty="0"/>
              <a:t>अलगीकरणामुळे आणि विसंबून असलेल्या व्यक्तींची काळजी घेता येत नसल्यामुळे असहाय्य वाटणे, कंटाळा येणे, एकाकी वाटणे आणि निराश होणे. </a:t>
            </a:r>
            <a:endParaRPr lang="en-IN" sz="3500" b="0" dirty="0"/>
          </a:p>
          <a:p>
            <a:pPr marL="457200" lvl="0" indent="-457200" algn="l">
              <a:buFont typeface="Arial" panose="020B0604020202020204" pitchFamily="34" charset="0"/>
              <a:buChar char="•"/>
            </a:pPr>
            <a:r>
              <a:rPr lang="hi-IN" sz="3500" b="0" dirty="0"/>
              <a:t>वरील गोष्टींची भिती, बहिष्कृत वाटणे किंवा रोगाचा प्रसार केल्याबद्दल दोष देण्यात येणे यामुळे मानसिक ताण निर्माण होतो.  </a:t>
            </a:r>
            <a:endParaRPr lang="en-IN" sz="3500" b="0" dirty="0"/>
          </a:p>
        </p:txBody>
      </p:sp>
      <p:pic>
        <p:nvPicPr>
          <p:cNvPr id="774" name="Image" descr="Image"/>
          <p:cNvPicPr>
            <a:picLocks noChangeAspect="1"/>
          </p:cNvPicPr>
          <p:nvPr/>
        </p:nvPicPr>
        <p:blipFill>
          <a:blip r:embed="rId6"/>
          <a:stretch>
            <a:fillRect/>
          </a:stretch>
        </p:blipFill>
        <p:spPr>
          <a:xfrm>
            <a:off x="19604106" y="6220281"/>
            <a:ext cx="4479884" cy="5279516"/>
          </a:xfrm>
          <a:prstGeom prst="rect">
            <a:avLst/>
          </a:prstGeom>
          <a:ln w="12700">
            <a:miter lim="400000"/>
          </a:ln>
        </p:spPr>
      </p:pic>
      <p:grpSp>
        <p:nvGrpSpPr>
          <p:cNvPr id="6" name="Group 5">
            <a:extLst>
              <a:ext uri="{FF2B5EF4-FFF2-40B4-BE49-F238E27FC236}">
                <a16:creationId xmlns:a16="http://schemas.microsoft.com/office/drawing/2014/main" id="{02312498-3EB7-6048-9EC2-0159380F1962}"/>
              </a:ext>
            </a:extLst>
          </p:cNvPr>
          <p:cNvGrpSpPr/>
          <p:nvPr/>
        </p:nvGrpSpPr>
        <p:grpSpPr>
          <a:xfrm>
            <a:off x="300010" y="476491"/>
            <a:ext cx="19380296" cy="11023306"/>
            <a:chOff x="300010" y="476491"/>
            <a:chExt cx="19380296" cy="11023306"/>
          </a:xfrm>
        </p:grpSpPr>
        <p:grpSp>
          <p:nvGrpSpPr>
            <p:cNvPr id="2" name="Group 1">
              <a:extLst>
                <a:ext uri="{FF2B5EF4-FFF2-40B4-BE49-F238E27FC236}">
                  <a16:creationId xmlns:a16="http://schemas.microsoft.com/office/drawing/2014/main" id="{6979F90C-5457-C64C-AB0E-444B2DBDF6FE}"/>
                </a:ext>
              </a:extLst>
            </p:cNvPr>
            <p:cNvGrpSpPr/>
            <p:nvPr/>
          </p:nvGrpSpPr>
          <p:grpSpPr>
            <a:xfrm>
              <a:off x="5359400" y="476491"/>
              <a:ext cx="14320906" cy="2795785"/>
              <a:chOff x="5359400" y="476491"/>
              <a:chExt cx="14320906" cy="2795785"/>
            </a:xfrm>
          </p:grpSpPr>
          <p:sp>
            <p:nvSpPr>
              <p:cNvPr id="761" name="Rounded Rectangle"/>
              <p:cNvSpPr/>
              <p:nvPr/>
            </p:nvSpPr>
            <p:spPr>
              <a:xfrm>
                <a:off x="7258704" y="476491"/>
                <a:ext cx="9997430"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771" name="In any epidemic,…"/>
              <p:cNvSpPr txBox="1"/>
              <p:nvPr/>
            </p:nvSpPr>
            <p:spPr>
              <a:xfrm>
                <a:off x="5359400" y="1727045"/>
                <a:ext cx="14320906" cy="15452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nSpc>
                    <a:spcPct val="120000"/>
                  </a:lnSpc>
                  <a:defRPr b="0" cap="all">
                    <a:solidFill>
                      <a:srgbClr val="FFFFFF"/>
                    </a:solidFill>
                  </a:defRPr>
                </a:pPr>
                <a:r>
                  <a:rPr lang="en-IN" sz="4000" b="0" cap="all" dirty="0" err="1"/>
                  <a:t>कोणत्याही</a:t>
                </a:r>
                <a:r>
                  <a:rPr lang="en-IN" sz="4000" b="0" cap="all" dirty="0"/>
                  <a:t> </a:t>
                </a:r>
                <a:r>
                  <a:rPr lang="en-IN" sz="4000" b="0" cap="all" dirty="0" err="1"/>
                  <a:t>साथीच्या</a:t>
                </a:r>
                <a:r>
                  <a:rPr lang="en-IN" sz="4000" b="0" cap="all" dirty="0"/>
                  <a:t> </a:t>
                </a:r>
                <a:r>
                  <a:rPr lang="en-IN" sz="4000" b="0" cap="all" dirty="0" err="1"/>
                  <a:t>रोगामध्ये</a:t>
                </a:r>
                <a:r>
                  <a:rPr lang="en-IN" sz="4000" b="0" cap="all" dirty="0"/>
                  <a:t> </a:t>
                </a:r>
                <a:r>
                  <a:rPr lang="en-IN" sz="4000" b="0" cap="all" dirty="0" err="1"/>
                  <a:t>लोकांवर</a:t>
                </a:r>
                <a:r>
                  <a:rPr lang="en-IN" sz="4000" b="0" cap="all" dirty="0"/>
                  <a:t> </a:t>
                </a:r>
                <a:r>
                  <a:rPr lang="en-IN" sz="4000" b="0" cap="all" dirty="0" err="1"/>
                  <a:t>ताण</a:t>
                </a:r>
                <a:r>
                  <a:rPr lang="en-IN" sz="4000" b="0" cap="all" dirty="0"/>
                  <a:t> </a:t>
                </a:r>
                <a:r>
                  <a:rPr lang="en-IN" sz="4000" b="0" cap="all" dirty="0" err="1"/>
                  <a:t>येणे</a:t>
                </a:r>
                <a:r>
                  <a:rPr lang="en-IN" sz="4000" b="0" cap="all" dirty="0"/>
                  <a:t> </a:t>
                </a:r>
                <a:r>
                  <a:rPr lang="en-IN" sz="4000" b="0" cap="all" dirty="0" err="1"/>
                  <a:t>आणि</a:t>
                </a:r>
                <a:r>
                  <a:rPr lang="en-IN" sz="4000" b="0" cap="all" dirty="0"/>
                  <a:t> </a:t>
                </a:r>
                <a:r>
                  <a:rPr lang="en-IN" sz="4000" b="0" cap="all" dirty="0" err="1"/>
                  <a:t>त्यांना</a:t>
                </a:r>
                <a:r>
                  <a:rPr lang="en-IN" sz="4000" b="0" cap="all" dirty="0"/>
                  <a:t> </a:t>
                </a:r>
                <a:r>
                  <a:rPr lang="en-IN" sz="4000" b="0" cap="all" dirty="0" err="1"/>
                  <a:t>काळजी</a:t>
                </a:r>
                <a:r>
                  <a:rPr lang="en-IN" sz="4000" b="0" cap="all" dirty="0"/>
                  <a:t> </a:t>
                </a:r>
                <a:r>
                  <a:rPr lang="en-IN" sz="4000" b="0" cap="all" dirty="0" err="1"/>
                  <a:t>वाटणे</a:t>
                </a:r>
                <a:r>
                  <a:rPr lang="en-IN" sz="4000" b="0" cap="all" dirty="0"/>
                  <a:t> </a:t>
                </a:r>
                <a:r>
                  <a:rPr lang="en-IN" sz="4000" b="0" cap="all" dirty="0" err="1"/>
                  <a:t>स्वाभाविक</a:t>
                </a:r>
                <a:r>
                  <a:rPr lang="en-IN" sz="4000" b="0" cap="all" dirty="0"/>
                  <a:t> </a:t>
                </a:r>
                <a:r>
                  <a:rPr lang="en-IN" sz="4000" b="0" cap="all" dirty="0" err="1"/>
                  <a:t>आहे</a:t>
                </a:r>
                <a:r>
                  <a:rPr lang="en-IN" sz="4000" b="0" cap="all" dirty="0"/>
                  <a:t> </a:t>
                </a:r>
                <a:r>
                  <a:rPr lang="en-IN" sz="4000" b="0" cap="all" dirty="0" err="1"/>
                  <a:t>कारण</a:t>
                </a:r>
                <a:r>
                  <a:rPr lang="en-IN" sz="4000" b="0" cap="all" dirty="0"/>
                  <a:t> </a:t>
                </a:r>
                <a:r>
                  <a:rPr lang="en-IN" sz="4000" b="0" cap="all" dirty="0" err="1"/>
                  <a:t>त्यांना</a:t>
                </a:r>
                <a:r>
                  <a:rPr lang="en-IN" sz="4000" b="0" cap="all" dirty="0"/>
                  <a:t> </a:t>
                </a:r>
                <a:r>
                  <a:rPr lang="en-IN" sz="4000" b="0" cap="all" dirty="0" err="1"/>
                  <a:t>खालील</a:t>
                </a:r>
                <a:r>
                  <a:rPr lang="en-IN" sz="4000" b="0" cap="all" dirty="0"/>
                  <a:t> </a:t>
                </a:r>
                <a:r>
                  <a:rPr lang="en-IN" sz="4000" b="0" cap="all" dirty="0" err="1"/>
                  <a:t>गोष्टींची</a:t>
                </a:r>
                <a:r>
                  <a:rPr lang="en-IN" sz="4000" b="0" cap="all" dirty="0"/>
                  <a:t> </a:t>
                </a:r>
                <a:r>
                  <a:rPr lang="en-IN" sz="4000" b="0" cap="all" dirty="0" err="1"/>
                  <a:t>भिती</a:t>
                </a:r>
                <a:r>
                  <a:rPr lang="en-IN" sz="4000" b="0" cap="all" dirty="0"/>
                  <a:t> </a:t>
                </a:r>
                <a:r>
                  <a:rPr lang="en-IN" sz="4000" b="0" cap="all" dirty="0" err="1"/>
                  <a:t>वाटत</a:t>
                </a:r>
                <a:r>
                  <a:rPr lang="en-IN" sz="4000" b="0" cap="all" dirty="0"/>
                  <a:t> </a:t>
                </a:r>
                <a:r>
                  <a:rPr lang="en-IN" sz="4000" b="0" cap="all" dirty="0" err="1"/>
                  <a:t>असते</a:t>
                </a:r>
                <a:r>
                  <a:rPr lang="en-US" sz="4000" b="0" cap="all" dirty="0"/>
                  <a:t>:</a:t>
                </a:r>
                <a:r>
                  <a:rPr lang="en-IN" sz="4000" b="0" cap="all" dirty="0"/>
                  <a:t> </a:t>
                </a:r>
                <a:endParaRPr sz="4000" b="0" dirty="0">
                  <a:latin typeface="Arial" panose="020B0604020202020204" pitchFamily="34" charset="0"/>
                  <a:cs typeface="Arial" panose="020B0604020202020204" pitchFamily="34" charset="0"/>
                </a:endParaRPr>
              </a:p>
            </p:txBody>
          </p:sp>
          <p:sp>
            <p:nvSpPr>
              <p:cNvPr id="773" name="WHAT IS STIGMA"/>
              <p:cNvSpPr txBox="1"/>
              <p:nvPr/>
            </p:nvSpPr>
            <p:spPr>
              <a:xfrm>
                <a:off x="7676351" y="498448"/>
                <a:ext cx="9162136" cy="11798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12750">
                  <a:defRPr sz="7000">
                    <a:solidFill>
                      <a:srgbClr val="002135"/>
                    </a:solidFill>
                  </a:defRPr>
                </a:lvl1pPr>
              </a:lstStyle>
              <a:p>
                <a:r>
                  <a:rPr lang="en-IN" b="0" dirty="0" err="1"/>
                  <a:t>मानहानी</a:t>
                </a:r>
                <a:r>
                  <a:rPr lang="en-IN" b="0" dirty="0"/>
                  <a:t> </a:t>
                </a:r>
                <a:r>
                  <a:rPr lang="en-IN" b="0" dirty="0" err="1"/>
                  <a:t>म्हणजे</a:t>
                </a:r>
                <a:r>
                  <a:rPr lang="en-IN" b="0" dirty="0"/>
                  <a:t> </a:t>
                </a:r>
                <a:r>
                  <a:rPr lang="en-IN" b="0" dirty="0" err="1"/>
                  <a:t>काय</a:t>
                </a:r>
                <a:r>
                  <a:rPr lang="en-GB" b="0" dirty="0"/>
                  <a:t>?</a:t>
                </a:r>
                <a:endParaRPr lang="en-IN" b="0" dirty="0"/>
              </a:p>
            </p:txBody>
          </p:sp>
        </p:grpSp>
        <p:pic>
          <p:nvPicPr>
            <p:cNvPr id="775" name="Image" descr="Image"/>
            <p:cNvPicPr>
              <a:picLocks noChangeAspect="1"/>
            </p:cNvPicPr>
            <p:nvPr/>
          </p:nvPicPr>
          <p:blipFill>
            <a:blip r:embed="rId7"/>
            <a:stretch>
              <a:fillRect/>
            </a:stretch>
          </p:blipFill>
          <p:spPr>
            <a:xfrm>
              <a:off x="300010" y="5527254"/>
              <a:ext cx="4476481" cy="5972543"/>
            </a:xfrm>
            <a:prstGeom prst="rect">
              <a:avLst/>
            </a:prstGeom>
            <a:ln w="12700">
              <a:miter lim="400000"/>
            </a:ln>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60"/>
                                        </p:tgtEl>
                                        <p:attrNameLst>
                                          <p:attrName>style.visibility</p:attrName>
                                        </p:attrNameLst>
                                      </p:cBhvr>
                                      <p:to>
                                        <p:strVal val="visible"/>
                                      </p:to>
                                    </p:set>
                                    <p:animEffect transition="in" filter="fade">
                                      <p:cBhvr>
                                        <p:cTn id="12" dur="500"/>
                                        <p:tgtEl>
                                          <p:spTgt spid="7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72">
                                            <p:bg/>
                                          </p:spTgt>
                                        </p:tgtEl>
                                        <p:attrNameLst>
                                          <p:attrName>style.visibility</p:attrName>
                                        </p:attrNameLst>
                                      </p:cBhvr>
                                      <p:to>
                                        <p:strVal val="visible"/>
                                      </p:to>
                                    </p:set>
                                    <p:animEffect transition="in" filter="fade">
                                      <p:cBhvr>
                                        <p:cTn id="17" dur="500"/>
                                        <p:tgtEl>
                                          <p:spTgt spid="772">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72">
                                            <p:txEl>
                                              <p:pRg st="0" end="0"/>
                                            </p:txEl>
                                          </p:spTgt>
                                        </p:tgtEl>
                                        <p:attrNameLst>
                                          <p:attrName>style.visibility</p:attrName>
                                        </p:attrNameLst>
                                      </p:cBhvr>
                                      <p:to>
                                        <p:strVal val="visible"/>
                                      </p:to>
                                    </p:set>
                                    <p:animEffect transition="in" filter="fade">
                                      <p:cBhvr>
                                        <p:cTn id="22" dur="500"/>
                                        <p:tgtEl>
                                          <p:spTgt spid="77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72">
                                            <p:txEl>
                                              <p:pRg st="1" end="1"/>
                                            </p:txEl>
                                          </p:spTgt>
                                        </p:tgtEl>
                                        <p:attrNameLst>
                                          <p:attrName>style.visibility</p:attrName>
                                        </p:attrNameLst>
                                      </p:cBhvr>
                                      <p:to>
                                        <p:strVal val="visible"/>
                                      </p:to>
                                    </p:set>
                                    <p:animEffect transition="in" filter="fade">
                                      <p:cBhvr>
                                        <p:cTn id="27" dur="500"/>
                                        <p:tgtEl>
                                          <p:spTgt spid="77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72">
                                            <p:txEl>
                                              <p:pRg st="2" end="2"/>
                                            </p:txEl>
                                          </p:spTgt>
                                        </p:tgtEl>
                                        <p:attrNameLst>
                                          <p:attrName>style.visibility</p:attrName>
                                        </p:attrNameLst>
                                      </p:cBhvr>
                                      <p:to>
                                        <p:strVal val="visible"/>
                                      </p:to>
                                    </p:set>
                                    <p:animEffect transition="in" filter="fade">
                                      <p:cBhvr>
                                        <p:cTn id="32" dur="500"/>
                                        <p:tgtEl>
                                          <p:spTgt spid="77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72">
                                            <p:txEl>
                                              <p:pRg st="3" end="3"/>
                                            </p:txEl>
                                          </p:spTgt>
                                        </p:tgtEl>
                                        <p:attrNameLst>
                                          <p:attrName>style.visibility</p:attrName>
                                        </p:attrNameLst>
                                      </p:cBhvr>
                                      <p:to>
                                        <p:strVal val="visible"/>
                                      </p:to>
                                    </p:set>
                                    <p:animEffect transition="in" filter="fade">
                                      <p:cBhvr>
                                        <p:cTn id="37" dur="500"/>
                                        <p:tgtEl>
                                          <p:spTgt spid="772">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72">
                                            <p:txEl>
                                              <p:pRg st="4" end="4"/>
                                            </p:txEl>
                                          </p:spTgt>
                                        </p:tgtEl>
                                        <p:attrNameLst>
                                          <p:attrName>style.visibility</p:attrName>
                                        </p:attrNameLst>
                                      </p:cBhvr>
                                      <p:to>
                                        <p:strVal val="visible"/>
                                      </p:to>
                                    </p:set>
                                    <p:animEffect transition="in" filter="fade">
                                      <p:cBhvr>
                                        <p:cTn id="42" dur="500"/>
                                        <p:tgtEl>
                                          <p:spTgt spid="772">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72">
                                            <p:txEl>
                                              <p:pRg st="5" end="5"/>
                                            </p:txEl>
                                          </p:spTgt>
                                        </p:tgtEl>
                                        <p:attrNameLst>
                                          <p:attrName>style.visibility</p:attrName>
                                        </p:attrNameLst>
                                      </p:cBhvr>
                                      <p:to>
                                        <p:strVal val="visible"/>
                                      </p:to>
                                    </p:set>
                                    <p:animEffect transition="in" filter="fade">
                                      <p:cBhvr>
                                        <p:cTn id="47" dur="500"/>
                                        <p:tgtEl>
                                          <p:spTgt spid="772">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72">
                                            <p:txEl>
                                              <p:pRg st="6" end="6"/>
                                            </p:txEl>
                                          </p:spTgt>
                                        </p:tgtEl>
                                        <p:attrNameLst>
                                          <p:attrName>style.visibility</p:attrName>
                                        </p:attrNameLst>
                                      </p:cBhvr>
                                      <p:to>
                                        <p:strVal val="visible"/>
                                      </p:to>
                                    </p:set>
                                    <p:animEffect transition="in" filter="fade">
                                      <p:cBhvr>
                                        <p:cTn id="52" dur="500"/>
                                        <p:tgtEl>
                                          <p:spTgt spid="772">
                                            <p:txEl>
                                              <p:pRg st="6" end="6"/>
                                            </p:txEl>
                                          </p:spTgt>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774"/>
                                        </p:tgtEl>
                                        <p:attrNameLst>
                                          <p:attrName>style.visibility</p:attrName>
                                        </p:attrNameLst>
                                      </p:cBhvr>
                                      <p:to>
                                        <p:strVal val="visible"/>
                                      </p:to>
                                    </p:set>
                                    <p:animEffect transition="in" filter="fade">
                                      <p:cBhvr>
                                        <p:cTn id="56" dur="500"/>
                                        <p:tgtEl>
                                          <p:spTgt spid="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0" grpId="0" animBg="1"/>
      <p:bldP spid="772" grpId="0" uiExpand="1" build="p" bldLvl="2"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2" name="Group"/>
          <p:cNvGrpSpPr/>
          <p:nvPr/>
        </p:nvGrpSpPr>
        <p:grpSpPr>
          <a:xfrm>
            <a:off x="300010" y="12315300"/>
            <a:ext cx="4601210" cy="995767"/>
            <a:chOff x="0" y="0"/>
            <a:chExt cx="4601208" cy="995765"/>
          </a:xfrm>
        </p:grpSpPr>
        <p:pic>
          <p:nvPicPr>
            <p:cNvPr id="777"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778"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779"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780"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781"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786" name="Group"/>
          <p:cNvGrpSpPr/>
          <p:nvPr/>
        </p:nvGrpSpPr>
        <p:grpSpPr>
          <a:xfrm>
            <a:off x="23097931" y="13055998"/>
            <a:ext cx="2098870" cy="1540535"/>
            <a:chOff x="0" y="2516"/>
            <a:chExt cx="2098868" cy="1540533"/>
          </a:xfrm>
        </p:grpSpPr>
        <p:sp>
          <p:nvSpPr>
            <p:cNvPr id="784" name="26"/>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27</a:t>
              </a:r>
              <a:endParaRPr dirty="0">
                <a:latin typeface="Arial" panose="020B0604020202020204" pitchFamily="34" charset="0"/>
                <a:cs typeface="Arial" panose="020B0604020202020204" pitchFamily="34" charset="0"/>
              </a:endParaRPr>
            </a:p>
          </p:txBody>
        </p:sp>
        <p:pic>
          <p:nvPicPr>
            <p:cNvPr id="785"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783" name="Rounded Rectangle"/>
          <p:cNvSpPr/>
          <p:nvPr/>
        </p:nvSpPr>
        <p:spPr>
          <a:xfrm>
            <a:off x="2327108" y="3103317"/>
            <a:ext cx="19729784" cy="7915766"/>
          </a:xfrm>
          <a:prstGeom prst="roundRect">
            <a:avLst>
              <a:gd name="adj" fmla="val 2407"/>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787" name="All the above make people treat those with similar symptoms as COVID-12 as outcasts and excluded. This behaviour, which is stigmatising may manifest as:…"/>
          <p:cNvSpPr txBox="1"/>
          <p:nvPr/>
        </p:nvSpPr>
        <p:spPr>
          <a:xfrm>
            <a:off x="2991322" y="3938263"/>
            <a:ext cx="19065569" cy="62458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a:lnSpc>
                <a:spcPct val="150000"/>
              </a:lnSpc>
            </a:pPr>
            <a:r>
              <a:rPr lang="en-GB" sz="4500" b="0" dirty="0"/>
              <a:t>COVID-19 </a:t>
            </a:r>
            <a:r>
              <a:rPr lang="en-IN" sz="4500" b="0" dirty="0" err="1"/>
              <a:t>शी</a:t>
            </a:r>
            <a:r>
              <a:rPr lang="en-IN" sz="4500" b="0" dirty="0"/>
              <a:t> </a:t>
            </a:r>
            <a:r>
              <a:rPr lang="en-IN" sz="4500" b="0" dirty="0" err="1"/>
              <a:t>संबंधित</a:t>
            </a:r>
            <a:r>
              <a:rPr lang="en-IN" sz="4500" b="0" dirty="0"/>
              <a:t> </a:t>
            </a:r>
            <a:r>
              <a:rPr lang="en-IN" sz="4500" b="0" dirty="0" err="1"/>
              <a:t>मानहानी</a:t>
            </a:r>
            <a:r>
              <a:rPr lang="en-IN" sz="4500" b="0" dirty="0"/>
              <a:t> </a:t>
            </a:r>
            <a:r>
              <a:rPr lang="en-IN" sz="4500" b="0" dirty="0" err="1"/>
              <a:t>करण्याची</a:t>
            </a:r>
            <a:r>
              <a:rPr lang="en-IN" sz="4500" b="0" dirty="0"/>
              <a:t> </a:t>
            </a:r>
            <a:r>
              <a:rPr lang="en-IN" sz="4500" b="0" dirty="0" err="1"/>
              <a:t>पातळी</a:t>
            </a:r>
            <a:r>
              <a:rPr lang="en-IN" sz="4500" b="0" dirty="0"/>
              <a:t> </a:t>
            </a:r>
            <a:r>
              <a:rPr lang="hi-IN" sz="4500" b="0" dirty="0"/>
              <a:t>खालील दिलेल्या तीन मुख्य घटकांवर </a:t>
            </a:r>
            <a:r>
              <a:rPr lang="en-IN" sz="4500" b="0" dirty="0" err="1"/>
              <a:t>आधारलेली</a:t>
            </a:r>
            <a:r>
              <a:rPr lang="en-IN" sz="4500" b="0" dirty="0"/>
              <a:t> </a:t>
            </a:r>
            <a:r>
              <a:rPr lang="en-IN" sz="4500" b="0" dirty="0" err="1"/>
              <a:t>असते</a:t>
            </a:r>
            <a:r>
              <a:rPr lang="en-IN" sz="4500" b="0" dirty="0"/>
              <a:t> </a:t>
            </a:r>
            <a:r>
              <a:rPr lang="en-US" sz="4500" b="0" dirty="0"/>
              <a:t>: </a:t>
            </a:r>
            <a:endParaRPr lang="en-IN" sz="4500" b="0" dirty="0"/>
          </a:p>
          <a:p>
            <a:pPr marL="685800" lvl="0" indent="-685800" algn="l">
              <a:lnSpc>
                <a:spcPct val="150000"/>
              </a:lnSpc>
              <a:buFont typeface="Arial" panose="020B0604020202020204" pitchFamily="34" charset="0"/>
              <a:buChar char="•"/>
            </a:pPr>
            <a:r>
              <a:rPr lang="en-GB" sz="4500" b="0" dirty="0"/>
              <a:t>COVID-19 </a:t>
            </a:r>
            <a:r>
              <a:rPr lang="en-IN" sz="4500" b="0" dirty="0" err="1"/>
              <a:t>हा</a:t>
            </a:r>
            <a:r>
              <a:rPr lang="en-IN" sz="4500" b="0" dirty="0"/>
              <a:t> </a:t>
            </a:r>
            <a:r>
              <a:rPr lang="en-IN" sz="4500" b="0" dirty="0" err="1"/>
              <a:t>नवा</a:t>
            </a:r>
            <a:r>
              <a:rPr lang="en-IN" sz="4500" b="0" dirty="0"/>
              <a:t> </a:t>
            </a:r>
            <a:r>
              <a:rPr lang="en-IN" sz="4500" b="0" dirty="0" err="1"/>
              <a:t>रोग</a:t>
            </a:r>
            <a:r>
              <a:rPr lang="en-IN" sz="4500" b="0" dirty="0"/>
              <a:t> </a:t>
            </a:r>
            <a:r>
              <a:rPr lang="en-IN" sz="4500" b="0" dirty="0" err="1"/>
              <a:t>आहे</a:t>
            </a:r>
            <a:r>
              <a:rPr lang="en-IN" sz="4500" b="0" dirty="0"/>
              <a:t> </a:t>
            </a:r>
            <a:r>
              <a:rPr lang="en-IN" sz="4500" b="0" dirty="0" err="1"/>
              <a:t>ज्यावर</a:t>
            </a:r>
            <a:r>
              <a:rPr lang="en-IN" sz="4500" b="0" dirty="0"/>
              <a:t> </a:t>
            </a:r>
            <a:r>
              <a:rPr lang="en-IN" sz="4500" b="0" dirty="0" err="1"/>
              <a:t>अजूनही</a:t>
            </a:r>
            <a:r>
              <a:rPr lang="en-IN" sz="4500" b="0" dirty="0"/>
              <a:t> </a:t>
            </a:r>
            <a:r>
              <a:rPr lang="en-IN" sz="4500" b="0" dirty="0" err="1"/>
              <a:t>संशोधन</a:t>
            </a:r>
            <a:r>
              <a:rPr lang="en-IN" sz="4500" b="0" dirty="0"/>
              <a:t> </a:t>
            </a:r>
            <a:r>
              <a:rPr lang="en-IN" sz="4500" b="0" dirty="0" err="1"/>
              <a:t>चालू</a:t>
            </a:r>
            <a:r>
              <a:rPr lang="en-IN" sz="4500" b="0" dirty="0"/>
              <a:t> </a:t>
            </a:r>
            <a:r>
              <a:rPr lang="en-IN" sz="4500" b="0" dirty="0" err="1"/>
              <a:t>आहे</a:t>
            </a:r>
            <a:r>
              <a:rPr lang="en-IN" sz="4500" b="0" dirty="0"/>
              <a:t>.</a:t>
            </a:r>
          </a:p>
          <a:p>
            <a:pPr marL="685800" lvl="0" indent="-685800" algn="l">
              <a:lnSpc>
                <a:spcPct val="150000"/>
              </a:lnSpc>
              <a:buFont typeface="Arial" panose="020B0604020202020204" pitchFamily="34" charset="0"/>
              <a:buChar char="•"/>
            </a:pPr>
            <a:r>
              <a:rPr lang="en-IN" sz="4500" b="0" dirty="0" err="1"/>
              <a:t>जेव्हा</a:t>
            </a:r>
            <a:r>
              <a:rPr lang="en-IN" sz="4500" b="0" dirty="0"/>
              <a:t> </a:t>
            </a:r>
            <a:r>
              <a:rPr lang="en-IN" sz="4500" b="0" dirty="0" err="1"/>
              <a:t>एखादी</a:t>
            </a:r>
            <a:r>
              <a:rPr lang="en-IN" sz="4500" b="0" dirty="0"/>
              <a:t> </a:t>
            </a:r>
            <a:r>
              <a:rPr lang="en-IN" sz="4500" b="0" dirty="0" err="1"/>
              <a:t>गोष्ट</a:t>
            </a:r>
            <a:r>
              <a:rPr lang="en-IN" sz="4500" b="0" dirty="0"/>
              <a:t> </a:t>
            </a:r>
            <a:r>
              <a:rPr lang="en-IN" sz="4500" b="0" dirty="0" err="1"/>
              <a:t>अज्ञात</a:t>
            </a:r>
            <a:r>
              <a:rPr lang="en-IN" sz="4500" b="0" dirty="0"/>
              <a:t> </a:t>
            </a:r>
            <a:r>
              <a:rPr lang="en-IN" sz="4500" b="0" dirty="0" err="1"/>
              <a:t>असते</a:t>
            </a:r>
            <a:r>
              <a:rPr lang="en-IN" sz="4500" b="0" dirty="0"/>
              <a:t> </a:t>
            </a:r>
            <a:r>
              <a:rPr lang="en-IN" sz="4500" b="0" dirty="0" err="1"/>
              <a:t>तेव्हा</a:t>
            </a:r>
            <a:r>
              <a:rPr lang="en-IN" sz="4500" b="0" dirty="0"/>
              <a:t> </a:t>
            </a:r>
            <a:r>
              <a:rPr lang="en-IN" sz="4500" b="0" dirty="0" err="1"/>
              <a:t>त्याबद्दल</a:t>
            </a:r>
            <a:r>
              <a:rPr lang="en-IN" sz="4500" b="0" dirty="0"/>
              <a:t> </a:t>
            </a:r>
            <a:r>
              <a:rPr lang="en-IN" sz="4500" b="0" dirty="0" err="1"/>
              <a:t>लोकांच्या</a:t>
            </a:r>
            <a:r>
              <a:rPr lang="en-IN" sz="4500" b="0" dirty="0"/>
              <a:t> </a:t>
            </a:r>
            <a:r>
              <a:rPr lang="en-IN" sz="4500" b="0" dirty="0" err="1"/>
              <a:t>मनात</a:t>
            </a:r>
            <a:r>
              <a:rPr lang="en-IN" sz="4500" b="0" dirty="0"/>
              <a:t> </a:t>
            </a:r>
            <a:r>
              <a:rPr lang="en-IN" sz="4500" b="0" dirty="0" err="1"/>
              <a:t>चिंता</a:t>
            </a:r>
            <a:r>
              <a:rPr lang="en-IN" sz="4500" b="0" dirty="0"/>
              <a:t> </a:t>
            </a:r>
            <a:r>
              <a:rPr lang="en-IN" sz="4500" b="0" dirty="0" err="1"/>
              <a:t>असते</a:t>
            </a:r>
            <a:r>
              <a:rPr lang="en-IN" sz="4500" b="0" dirty="0"/>
              <a:t> </a:t>
            </a:r>
            <a:r>
              <a:rPr lang="en-IN" sz="4500" b="0" dirty="0" err="1"/>
              <a:t>ज्याचे</a:t>
            </a:r>
            <a:r>
              <a:rPr lang="en-IN" sz="4500" b="0" dirty="0"/>
              <a:t> </a:t>
            </a:r>
            <a:r>
              <a:rPr lang="en-IN" sz="4500" b="0" dirty="0" err="1"/>
              <a:t>रुपांतर</a:t>
            </a:r>
            <a:r>
              <a:rPr lang="en-IN" sz="4500" b="0" dirty="0"/>
              <a:t> </a:t>
            </a:r>
            <a:r>
              <a:rPr lang="en-IN" sz="4500" b="0" dirty="0" err="1"/>
              <a:t>भितीमध्ये</a:t>
            </a:r>
            <a:r>
              <a:rPr lang="en-IN" sz="4500" b="0" dirty="0"/>
              <a:t> </a:t>
            </a:r>
            <a:r>
              <a:rPr lang="en-IN" sz="4500" b="0" dirty="0" err="1"/>
              <a:t>होते</a:t>
            </a:r>
            <a:r>
              <a:rPr lang="en-IN" sz="4500" b="0" dirty="0"/>
              <a:t>. </a:t>
            </a:r>
          </a:p>
          <a:p>
            <a:pPr marL="685800" lvl="0" indent="-685800" algn="l">
              <a:lnSpc>
                <a:spcPct val="150000"/>
              </a:lnSpc>
              <a:buFont typeface="Arial" panose="020B0604020202020204" pitchFamily="34" charset="0"/>
              <a:buChar char="•"/>
            </a:pPr>
            <a:r>
              <a:rPr lang="en-IN" sz="4500" b="0" dirty="0" err="1"/>
              <a:t>अफवा</a:t>
            </a:r>
            <a:r>
              <a:rPr lang="en-IN" sz="4500" b="0" dirty="0"/>
              <a:t> </a:t>
            </a:r>
            <a:r>
              <a:rPr lang="en-IN" sz="4500" b="0" dirty="0" err="1"/>
              <a:t>आणि</a:t>
            </a:r>
            <a:r>
              <a:rPr lang="en-IN" sz="4500" b="0" dirty="0"/>
              <a:t> </a:t>
            </a:r>
            <a:r>
              <a:rPr lang="en-IN" sz="4500" b="0" dirty="0" err="1"/>
              <a:t>खोट्या</a:t>
            </a:r>
            <a:r>
              <a:rPr lang="en-IN" sz="4500" b="0" dirty="0"/>
              <a:t> </a:t>
            </a:r>
            <a:r>
              <a:rPr lang="en-IN" sz="4500" b="0" dirty="0" err="1"/>
              <a:t>बातम्यांमुळे</a:t>
            </a:r>
            <a:r>
              <a:rPr lang="en-IN" sz="4500" b="0" dirty="0"/>
              <a:t> </a:t>
            </a:r>
            <a:r>
              <a:rPr lang="en-IN" sz="4500" b="0" dirty="0" err="1"/>
              <a:t>चुकीची</a:t>
            </a:r>
            <a:r>
              <a:rPr lang="en-IN" sz="4500" b="0" dirty="0"/>
              <a:t> </a:t>
            </a:r>
            <a:r>
              <a:rPr lang="en-IN" sz="4500" b="0" dirty="0" err="1"/>
              <a:t>माहिती</a:t>
            </a:r>
            <a:r>
              <a:rPr lang="en-IN" sz="4500" b="0" dirty="0"/>
              <a:t> </a:t>
            </a:r>
            <a:r>
              <a:rPr lang="en-IN" sz="4500" b="0" dirty="0" err="1"/>
              <a:t>पसरते</a:t>
            </a:r>
            <a:r>
              <a:rPr lang="en-IN" sz="4500" b="0" dirty="0"/>
              <a:t> </a:t>
            </a:r>
            <a:r>
              <a:rPr lang="en-IN" sz="4500" b="0" dirty="0" err="1"/>
              <a:t>आणि</a:t>
            </a:r>
            <a:r>
              <a:rPr lang="en-IN" sz="4500" b="0" dirty="0"/>
              <a:t> </a:t>
            </a:r>
            <a:r>
              <a:rPr lang="en-IN" sz="4500" b="0" dirty="0" err="1"/>
              <a:t>भिती</a:t>
            </a:r>
            <a:r>
              <a:rPr lang="en-IN" sz="4500" b="0" dirty="0"/>
              <a:t> </a:t>
            </a:r>
            <a:r>
              <a:rPr lang="en-IN" sz="4500" b="0" dirty="0" err="1"/>
              <a:t>वाढत</a:t>
            </a:r>
            <a:r>
              <a:rPr lang="en-IN" sz="4500" b="0" dirty="0"/>
              <a:t> </a:t>
            </a:r>
            <a:r>
              <a:rPr lang="en-IN" sz="4500" b="0" dirty="0" err="1"/>
              <a:t>जाते</a:t>
            </a:r>
            <a:r>
              <a:rPr lang="en-IN" sz="4500" b="0" dirty="0"/>
              <a:t>.</a:t>
            </a:r>
          </a:p>
        </p:txBody>
      </p:sp>
      <p:grpSp>
        <p:nvGrpSpPr>
          <p:cNvPr id="2" name="Group 1">
            <a:extLst>
              <a:ext uri="{FF2B5EF4-FFF2-40B4-BE49-F238E27FC236}">
                <a16:creationId xmlns:a16="http://schemas.microsoft.com/office/drawing/2014/main" id="{83B66226-5CF9-9F4C-8C48-BFB3D66D04B5}"/>
              </a:ext>
            </a:extLst>
          </p:cNvPr>
          <p:cNvGrpSpPr/>
          <p:nvPr/>
        </p:nvGrpSpPr>
        <p:grpSpPr>
          <a:xfrm>
            <a:off x="5980576" y="801021"/>
            <a:ext cx="12422848" cy="1223723"/>
            <a:chOff x="5980576" y="405682"/>
            <a:chExt cx="12422848" cy="1223723"/>
          </a:xfrm>
        </p:grpSpPr>
        <p:sp>
          <p:nvSpPr>
            <p:cNvPr id="788" name="Rounded Rectangle"/>
            <p:cNvSpPr/>
            <p:nvPr/>
          </p:nvSpPr>
          <p:spPr>
            <a:xfrm>
              <a:off x="5980576" y="405682"/>
              <a:ext cx="12422848"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789" name="WHAT IS STIGMA"/>
            <p:cNvSpPr txBox="1"/>
            <p:nvPr/>
          </p:nvSpPr>
          <p:spPr>
            <a:xfrm>
              <a:off x="6235191" y="427639"/>
              <a:ext cx="11913618" cy="11798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12750">
                <a:defRPr sz="7000">
                  <a:solidFill>
                    <a:srgbClr val="002135"/>
                  </a:solidFill>
                </a:defRPr>
              </a:lvl1pPr>
            </a:lstStyle>
            <a:p>
              <a:r>
                <a:rPr lang="en-IN" b="0" dirty="0" err="1"/>
                <a:t>मानहानी</a:t>
              </a:r>
              <a:r>
                <a:rPr lang="en-IN" b="0" dirty="0"/>
                <a:t> </a:t>
              </a:r>
              <a:r>
                <a:rPr lang="en-IN" b="0" dirty="0" err="1"/>
                <a:t>का</a:t>
              </a:r>
              <a:r>
                <a:rPr lang="en-IN" b="0" dirty="0"/>
                <a:t> </a:t>
              </a:r>
              <a:r>
                <a:rPr lang="en-IN" b="0" dirty="0" err="1"/>
                <a:t>होते</a:t>
              </a:r>
              <a:r>
                <a:rPr lang="en-GB" b="0" dirty="0"/>
                <a:t>?</a:t>
              </a:r>
              <a:endParaRPr lang="en-IN" b="0" dirty="0"/>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83"/>
                                        </p:tgtEl>
                                        <p:attrNameLst>
                                          <p:attrName>style.visibility</p:attrName>
                                        </p:attrNameLst>
                                      </p:cBhvr>
                                      <p:to>
                                        <p:strVal val="visible"/>
                                      </p:to>
                                    </p:set>
                                    <p:animEffect transition="in" filter="fade">
                                      <p:cBhvr>
                                        <p:cTn id="12" dur="500"/>
                                        <p:tgtEl>
                                          <p:spTgt spid="7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87">
                                            <p:bg/>
                                          </p:spTgt>
                                        </p:tgtEl>
                                        <p:attrNameLst>
                                          <p:attrName>style.visibility</p:attrName>
                                        </p:attrNameLst>
                                      </p:cBhvr>
                                      <p:to>
                                        <p:strVal val="visible"/>
                                      </p:to>
                                    </p:set>
                                    <p:animEffect transition="in" filter="fade">
                                      <p:cBhvr>
                                        <p:cTn id="17" dur="500"/>
                                        <p:tgtEl>
                                          <p:spTgt spid="787">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87">
                                            <p:txEl>
                                              <p:pRg st="0" end="0"/>
                                            </p:txEl>
                                          </p:spTgt>
                                        </p:tgtEl>
                                        <p:attrNameLst>
                                          <p:attrName>style.visibility</p:attrName>
                                        </p:attrNameLst>
                                      </p:cBhvr>
                                      <p:to>
                                        <p:strVal val="visible"/>
                                      </p:to>
                                    </p:set>
                                    <p:animEffect transition="in" filter="fade">
                                      <p:cBhvr>
                                        <p:cTn id="22" dur="500"/>
                                        <p:tgtEl>
                                          <p:spTgt spid="78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87">
                                            <p:txEl>
                                              <p:pRg st="1" end="1"/>
                                            </p:txEl>
                                          </p:spTgt>
                                        </p:tgtEl>
                                        <p:attrNameLst>
                                          <p:attrName>style.visibility</p:attrName>
                                        </p:attrNameLst>
                                      </p:cBhvr>
                                      <p:to>
                                        <p:strVal val="visible"/>
                                      </p:to>
                                    </p:set>
                                    <p:animEffect transition="in" filter="fade">
                                      <p:cBhvr>
                                        <p:cTn id="27" dur="500"/>
                                        <p:tgtEl>
                                          <p:spTgt spid="78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87">
                                            <p:txEl>
                                              <p:pRg st="2" end="2"/>
                                            </p:txEl>
                                          </p:spTgt>
                                        </p:tgtEl>
                                        <p:attrNameLst>
                                          <p:attrName>style.visibility</p:attrName>
                                        </p:attrNameLst>
                                      </p:cBhvr>
                                      <p:to>
                                        <p:strVal val="visible"/>
                                      </p:to>
                                    </p:set>
                                    <p:animEffect transition="in" filter="fade">
                                      <p:cBhvr>
                                        <p:cTn id="32" dur="500"/>
                                        <p:tgtEl>
                                          <p:spTgt spid="78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87">
                                            <p:txEl>
                                              <p:pRg st="3" end="3"/>
                                            </p:txEl>
                                          </p:spTgt>
                                        </p:tgtEl>
                                        <p:attrNameLst>
                                          <p:attrName>style.visibility</p:attrName>
                                        </p:attrNameLst>
                                      </p:cBhvr>
                                      <p:to>
                                        <p:strVal val="visible"/>
                                      </p:to>
                                    </p:set>
                                    <p:animEffect transition="in" filter="fade">
                                      <p:cBhvr>
                                        <p:cTn id="37" dur="500"/>
                                        <p:tgtEl>
                                          <p:spTgt spid="7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3" grpId="0" animBg="1"/>
      <p:bldP spid="787" grpId="0" uiExpand="1" build="p" bldLvl="2"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6" name="Group"/>
          <p:cNvGrpSpPr/>
          <p:nvPr/>
        </p:nvGrpSpPr>
        <p:grpSpPr>
          <a:xfrm>
            <a:off x="300010" y="12315300"/>
            <a:ext cx="4601210" cy="995767"/>
            <a:chOff x="0" y="0"/>
            <a:chExt cx="4601208" cy="995765"/>
          </a:xfrm>
        </p:grpSpPr>
        <p:pic>
          <p:nvPicPr>
            <p:cNvPr id="791"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792"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793"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794"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795"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800" name="Group"/>
          <p:cNvGrpSpPr/>
          <p:nvPr/>
        </p:nvGrpSpPr>
        <p:grpSpPr>
          <a:xfrm>
            <a:off x="23097931" y="13055998"/>
            <a:ext cx="2098870" cy="1540535"/>
            <a:chOff x="0" y="2516"/>
            <a:chExt cx="2098868" cy="1540533"/>
          </a:xfrm>
        </p:grpSpPr>
        <p:sp>
          <p:nvSpPr>
            <p:cNvPr id="798" name="27"/>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28</a:t>
              </a:r>
              <a:endParaRPr dirty="0">
                <a:latin typeface="Arial" panose="020B0604020202020204" pitchFamily="34" charset="0"/>
                <a:cs typeface="Arial" panose="020B0604020202020204" pitchFamily="34" charset="0"/>
              </a:endParaRPr>
            </a:p>
          </p:txBody>
        </p:sp>
        <p:pic>
          <p:nvPicPr>
            <p:cNvPr id="799"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4" name="Group 3">
            <a:extLst>
              <a:ext uri="{FF2B5EF4-FFF2-40B4-BE49-F238E27FC236}">
                <a16:creationId xmlns:a16="http://schemas.microsoft.com/office/drawing/2014/main" id="{3D8D80E7-A705-D745-9FBF-ABBBC6F87C90}"/>
              </a:ext>
            </a:extLst>
          </p:cNvPr>
          <p:cNvGrpSpPr/>
          <p:nvPr/>
        </p:nvGrpSpPr>
        <p:grpSpPr>
          <a:xfrm>
            <a:off x="13796004" y="1963276"/>
            <a:ext cx="8274708" cy="1345144"/>
            <a:chOff x="13796004" y="1963276"/>
            <a:chExt cx="8274708" cy="1345144"/>
          </a:xfrm>
        </p:grpSpPr>
        <p:sp>
          <p:nvSpPr>
            <p:cNvPr id="802" name="Rounded Rectangle"/>
            <p:cNvSpPr/>
            <p:nvPr/>
          </p:nvSpPr>
          <p:spPr>
            <a:xfrm>
              <a:off x="13796004" y="1963276"/>
              <a:ext cx="8274708" cy="1345144"/>
            </a:xfrm>
            <a:prstGeom prst="roundRect">
              <a:avLst>
                <a:gd name="adj" fmla="val 14162"/>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03" name="WHAT WILL YOU FEEL LIKE IF YOU WERE…"/>
            <p:cNvSpPr txBox="1"/>
            <p:nvPr/>
          </p:nvSpPr>
          <p:spPr>
            <a:xfrm>
              <a:off x="13796004" y="2122887"/>
              <a:ext cx="7975709"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rPr lang="en-IN" b="0" dirty="0" err="1"/>
                <a:t>जर</a:t>
              </a:r>
              <a:r>
                <a:rPr lang="en-IN" b="0" dirty="0"/>
                <a:t> </a:t>
              </a:r>
              <a:r>
                <a:rPr lang="en-IN" b="0" dirty="0" err="1"/>
                <a:t>तुम्ही</a:t>
              </a:r>
              <a:r>
                <a:rPr lang="en-IN" b="0" dirty="0"/>
                <a:t> </a:t>
              </a:r>
              <a:r>
                <a:rPr lang="en-IN" b="0" dirty="0" err="1"/>
                <a:t>बाबुलाल</a:t>
              </a:r>
              <a:r>
                <a:rPr lang="en-IN" b="0" dirty="0"/>
                <a:t>, </a:t>
              </a:r>
              <a:r>
                <a:rPr lang="en-IN" b="0" dirty="0" err="1"/>
                <a:t>सुखराम</a:t>
              </a:r>
              <a:r>
                <a:rPr lang="en-IN" b="0" dirty="0"/>
                <a:t>, </a:t>
              </a:r>
              <a:r>
                <a:rPr lang="en-IN" b="0" dirty="0" err="1"/>
                <a:t>ब्यूटी</a:t>
              </a:r>
              <a:r>
                <a:rPr lang="en-IN" b="0" dirty="0"/>
                <a:t>, </a:t>
              </a:r>
              <a:r>
                <a:rPr lang="en-IN" b="0" dirty="0" err="1"/>
                <a:t>सुरालीच्या</a:t>
              </a:r>
              <a:r>
                <a:rPr lang="en-IN" b="0" dirty="0"/>
                <a:t> </a:t>
              </a:r>
              <a:r>
                <a:rPr lang="en-IN" b="0" dirty="0" err="1"/>
                <a:t>जागी</a:t>
              </a:r>
              <a:r>
                <a:rPr lang="en-IN" b="0" dirty="0"/>
                <a:t> </a:t>
              </a:r>
              <a:r>
                <a:rPr lang="en-IN" b="0" dirty="0" err="1"/>
                <a:t>असता</a:t>
              </a:r>
              <a:r>
                <a:rPr lang="en-IN" b="0" dirty="0"/>
                <a:t> </a:t>
              </a:r>
              <a:r>
                <a:rPr lang="en-IN" b="0" dirty="0" err="1"/>
                <a:t>तर</a:t>
              </a:r>
              <a:r>
                <a:rPr lang="en-IN" b="0" dirty="0"/>
                <a:t> </a:t>
              </a:r>
              <a:r>
                <a:rPr lang="en-IN" b="0" dirty="0" err="1"/>
                <a:t>तुम्हाला</a:t>
              </a:r>
              <a:r>
                <a:rPr lang="en-IN" b="0" dirty="0"/>
                <a:t> </a:t>
              </a:r>
              <a:r>
                <a:rPr lang="en-IN" b="0" dirty="0" err="1"/>
                <a:t>कसं</a:t>
              </a:r>
              <a:r>
                <a:rPr lang="en-IN" b="0" dirty="0"/>
                <a:t> </a:t>
              </a:r>
              <a:r>
                <a:rPr lang="en-IN" b="0" dirty="0" err="1"/>
                <a:t>वाटलं</a:t>
              </a:r>
              <a:r>
                <a:rPr lang="en-IN" b="0" dirty="0"/>
                <a:t> </a:t>
              </a:r>
              <a:r>
                <a:rPr lang="en-IN" b="0" dirty="0" err="1"/>
                <a:t>असतं</a:t>
              </a:r>
              <a:r>
                <a:rPr lang="en-US" b="0" dirty="0"/>
                <a:t>? </a:t>
              </a:r>
              <a:endParaRPr lang="en-IN" b="0" dirty="0"/>
            </a:p>
          </p:txBody>
        </p:sp>
      </p:grpSp>
      <p:sp>
        <p:nvSpPr>
          <p:cNvPr id="797" name="Rounded Rectangle"/>
          <p:cNvSpPr/>
          <p:nvPr/>
        </p:nvSpPr>
        <p:spPr>
          <a:xfrm>
            <a:off x="214026" y="1940202"/>
            <a:ext cx="11208265" cy="10245791"/>
          </a:xfrm>
          <a:prstGeom prst="roundRect">
            <a:avLst>
              <a:gd name="adj" fmla="val 1970"/>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01" name="You are in the grocery shop. There are several people who are wearing a mask. You see Babulal the store owner going red in his face as he tries to suppress a cough.…"/>
          <p:cNvSpPr txBox="1"/>
          <p:nvPr/>
        </p:nvSpPr>
        <p:spPr>
          <a:xfrm>
            <a:off x="539316" y="2248420"/>
            <a:ext cx="9708820" cy="945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514350" lvl="0" indent="-514350" algn="l">
              <a:buFont typeface="+mj-lt"/>
              <a:buAutoNum type="arabicPeriod"/>
            </a:pPr>
            <a:r>
              <a:rPr lang="en-IN" sz="3200" b="0" dirty="0" err="1"/>
              <a:t>तुम्ही</a:t>
            </a:r>
            <a:r>
              <a:rPr lang="en-IN" sz="3200" b="0" dirty="0"/>
              <a:t> </a:t>
            </a:r>
            <a:r>
              <a:rPr lang="en-IN" sz="3200" b="0" dirty="0" err="1"/>
              <a:t>किराणा</a:t>
            </a:r>
            <a:r>
              <a:rPr lang="en-IN" sz="3200" b="0" dirty="0"/>
              <a:t> </a:t>
            </a:r>
            <a:r>
              <a:rPr lang="en-IN" sz="3200" b="0" dirty="0" err="1"/>
              <a:t>मालाच्या</a:t>
            </a:r>
            <a:r>
              <a:rPr lang="en-IN" sz="3200" b="0" dirty="0"/>
              <a:t> </a:t>
            </a:r>
            <a:r>
              <a:rPr lang="en-IN" sz="3200" b="0" dirty="0" err="1"/>
              <a:t>दुकानात</a:t>
            </a:r>
            <a:r>
              <a:rPr lang="en-IN" sz="3200" b="0" dirty="0"/>
              <a:t> </a:t>
            </a:r>
            <a:r>
              <a:rPr lang="en-IN" sz="3200" b="0" dirty="0" err="1"/>
              <a:t>आहात</a:t>
            </a:r>
            <a:r>
              <a:rPr lang="en-IN" sz="3200" b="0" dirty="0"/>
              <a:t>. </a:t>
            </a:r>
            <a:r>
              <a:rPr lang="en-IN" sz="3200" b="0" dirty="0" err="1"/>
              <a:t>तेथे</a:t>
            </a:r>
            <a:r>
              <a:rPr lang="en-IN" sz="3200" b="0" dirty="0"/>
              <a:t> </a:t>
            </a:r>
            <a:r>
              <a:rPr lang="en-IN" sz="3200" b="0" dirty="0" err="1"/>
              <a:t>अनेक</a:t>
            </a:r>
            <a:r>
              <a:rPr lang="en-IN" sz="3200" b="0" dirty="0"/>
              <a:t> </a:t>
            </a:r>
            <a:r>
              <a:rPr lang="en-IN" sz="3200" b="0" dirty="0" err="1"/>
              <a:t>लोक</a:t>
            </a:r>
            <a:r>
              <a:rPr lang="en-IN" sz="3200" b="0" dirty="0"/>
              <a:t> </a:t>
            </a:r>
            <a:r>
              <a:rPr lang="en-IN" sz="3200" b="0" dirty="0" err="1"/>
              <a:t>मास्क</a:t>
            </a:r>
            <a:r>
              <a:rPr lang="en-IN" sz="3200" b="0" dirty="0"/>
              <a:t> </a:t>
            </a:r>
            <a:r>
              <a:rPr lang="en-IN" sz="3200" b="0" dirty="0" err="1"/>
              <a:t>घालून</a:t>
            </a:r>
            <a:r>
              <a:rPr lang="en-IN" sz="3200" b="0" dirty="0"/>
              <a:t> </a:t>
            </a:r>
            <a:r>
              <a:rPr lang="en-IN" sz="3200" b="0" dirty="0" err="1"/>
              <a:t>आले</a:t>
            </a:r>
            <a:r>
              <a:rPr lang="en-IN" sz="3200" b="0" dirty="0"/>
              <a:t> </a:t>
            </a:r>
            <a:r>
              <a:rPr lang="en-IN" sz="3200" b="0" dirty="0" err="1"/>
              <a:t>आहेत</a:t>
            </a:r>
            <a:r>
              <a:rPr lang="en-IN" sz="3200" b="0" dirty="0"/>
              <a:t>. </a:t>
            </a:r>
            <a:r>
              <a:rPr lang="en-IN" sz="3200" b="0" dirty="0" err="1"/>
              <a:t>तुम्हाला</a:t>
            </a:r>
            <a:r>
              <a:rPr lang="en-IN" sz="3200" b="0" dirty="0"/>
              <a:t> </a:t>
            </a:r>
            <a:r>
              <a:rPr lang="en-IN" sz="3200" b="0" dirty="0" err="1"/>
              <a:t>दुकानाचा</a:t>
            </a:r>
            <a:r>
              <a:rPr lang="en-IN" sz="3200" b="0" dirty="0"/>
              <a:t> </a:t>
            </a:r>
            <a:r>
              <a:rPr lang="en-IN" sz="3200" b="0" dirty="0" err="1"/>
              <a:t>मालक</a:t>
            </a:r>
            <a:r>
              <a:rPr lang="en-IN" sz="3200" b="0" dirty="0"/>
              <a:t> </a:t>
            </a:r>
            <a:r>
              <a:rPr lang="en-IN" sz="3200" b="0" dirty="0" err="1"/>
              <a:t>बाबुलाल</a:t>
            </a:r>
            <a:r>
              <a:rPr lang="en-IN" sz="3200" b="0" dirty="0"/>
              <a:t> </a:t>
            </a:r>
            <a:r>
              <a:rPr lang="en-IN" sz="3200" b="0" dirty="0" err="1"/>
              <a:t>दिसतो</a:t>
            </a:r>
            <a:r>
              <a:rPr lang="en-IN" sz="3200" b="0" dirty="0"/>
              <a:t>. </a:t>
            </a:r>
            <a:r>
              <a:rPr lang="en-IN" sz="3200" b="0" dirty="0" err="1"/>
              <a:t>खोकल्याची</a:t>
            </a:r>
            <a:r>
              <a:rPr lang="en-IN" sz="3200" b="0" dirty="0"/>
              <a:t> </a:t>
            </a:r>
            <a:r>
              <a:rPr lang="en-IN" sz="3200" b="0" dirty="0" err="1"/>
              <a:t>उबळ</a:t>
            </a:r>
            <a:r>
              <a:rPr lang="en-IN" sz="3200" b="0" dirty="0"/>
              <a:t> </a:t>
            </a:r>
            <a:r>
              <a:rPr lang="en-IN" sz="3200" b="0" dirty="0" err="1"/>
              <a:t>दाबून</a:t>
            </a:r>
            <a:r>
              <a:rPr lang="en-IN" sz="3200" b="0" dirty="0"/>
              <a:t> </a:t>
            </a:r>
            <a:r>
              <a:rPr lang="en-IN" sz="3200" b="0" dirty="0" err="1"/>
              <a:t>ठेवल्यामुळे</a:t>
            </a:r>
            <a:r>
              <a:rPr lang="en-IN" sz="3200" b="0" dirty="0"/>
              <a:t> </a:t>
            </a:r>
            <a:r>
              <a:rPr lang="en-IN" sz="3200" b="0" dirty="0" err="1"/>
              <a:t>त्याचा</a:t>
            </a:r>
            <a:r>
              <a:rPr lang="en-IN" sz="3200" b="0" dirty="0"/>
              <a:t> </a:t>
            </a:r>
            <a:r>
              <a:rPr lang="en-IN" sz="3200" b="0" dirty="0" err="1"/>
              <a:t>चेहरा</a:t>
            </a:r>
            <a:r>
              <a:rPr lang="en-IN" sz="3200" b="0" dirty="0"/>
              <a:t> </a:t>
            </a:r>
            <a:r>
              <a:rPr lang="en-IN" sz="3200" b="0" dirty="0" err="1"/>
              <a:t>लाल</a:t>
            </a:r>
            <a:r>
              <a:rPr lang="en-IN" sz="3200" b="0" dirty="0"/>
              <a:t> </a:t>
            </a:r>
            <a:r>
              <a:rPr lang="en-IN" sz="3200" b="0" dirty="0" err="1"/>
              <a:t>झाला</a:t>
            </a:r>
            <a:r>
              <a:rPr lang="en-IN" sz="3200" b="0" dirty="0"/>
              <a:t> </a:t>
            </a:r>
            <a:r>
              <a:rPr lang="en-IN" sz="3200" b="0" dirty="0" err="1"/>
              <a:t>आहे</a:t>
            </a:r>
            <a:r>
              <a:rPr lang="en-IN" sz="3200" b="0" dirty="0"/>
              <a:t>.</a:t>
            </a:r>
          </a:p>
          <a:p>
            <a:pPr marL="514350" lvl="0" indent="-514350" algn="l">
              <a:buFont typeface="+mj-lt"/>
              <a:buAutoNum type="arabicPeriod"/>
            </a:pPr>
            <a:r>
              <a:rPr lang="hi-IN" sz="3200" b="0" dirty="0"/>
              <a:t>सुखराम पुण्याहून घरी परत आला आहे. तो पुण्याला टॅक्सी चालवतो. तो एकत्र कुटुंबात राहतो. तुमच्या पर्यवेक्षकाच्या सल्ल्यानुसार त्याला बाधा झाली आहे का हे पाहण्यासाठी तुम्ही त्याची माहिती घेतली. त्यामुळे सुखरामला त्याच्या कुटुंबियांना घर सोडून जाण्यास सांगितले आहे ही बातमी तुम्हाला समजली आहे.</a:t>
            </a:r>
            <a:endParaRPr lang="en-IN" sz="3200" b="0" dirty="0"/>
          </a:p>
          <a:p>
            <a:pPr marL="514350" lvl="0" indent="-514350" algn="l">
              <a:buFont typeface="+mj-lt"/>
              <a:buAutoNum type="arabicPeriod"/>
            </a:pPr>
            <a:r>
              <a:rPr lang="hi-IN" sz="3200" b="0" dirty="0"/>
              <a:t>ब्यूटी दिल्लीमध्ये घरकाम करते. नुकतीच ती परत आली आहे आणि सर्दी झाल्यामुळे तिच्या मालकिणीने तिला कामावरून काढून टाकले आहे हे तुमच्या कानावर आले आहे. </a:t>
            </a:r>
            <a:endParaRPr lang="en-IN" sz="3200" b="0" dirty="0"/>
          </a:p>
          <a:p>
            <a:pPr marL="514350" lvl="0" indent="-514350" algn="l">
              <a:buFont typeface="+mj-lt"/>
              <a:buAutoNum type="arabicPeriod"/>
            </a:pPr>
            <a:r>
              <a:rPr lang="hi-IN" sz="3200" b="0" dirty="0"/>
              <a:t>सुराली </a:t>
            </a:r>
            <a:r>
              <a:rPr lang="en-IN" sz="3200" b="0" dirty="0"/>
              <a:t>११ </a:t>
            </a:r>
            <a:r>
              <a:rPr lang="en-IN" sz="3200" b="0" dirty="0" err="1"/>
              <a:t>वर्षांची</a:t>
            </a:r>
            <a:r>
              <a:rPr lang="en-IN" sz="3200" b="0" dirty="0"/>
              <a:t> </a:t>
            </a:r>
            <a:r>
              <a:rPr lang="en-IN" sz="3200" b="0" dirty="0" err="1"/>
              <a:t>मुलगी</a:t>
            </a:r>
            <a:r>
              <a:rPr lang="en-IN" sz="3200" b="0" dirty="0"/>
              <a:t> </a:t>
            </a:r>
            <a:r>
              <a:rPr lang="en-IN" sz="3200" b="0" dirty="0" err="1"/>
              <a:t>आहे</a:t>
            </a:r>
            <a:r>
              <a:rPr lang="en-IN" sz="3200" b="0" dirty="0"/>
              <a:t>. </a:t>
            </a:r>
            <a:r>
              <a:rPr lang="en-IN" sz="3200" b="0" dirty="0" err="1"/>
              <a:t>तिच्या</a:t>
            </a:r>
            <a:r>
              <a:rPr lang="en-IN" sz="3200" b="0" dirty="0"/>
              <a:t> </a:t>
            </a:r>
            <a:r>
              <a:rPr lang="en-IN" sz="3200" b="0" dirty="0" err="1"/>
              <a:t>आई-वडिलांचे</a:t>
            </a:r>
            <a:r>
              <a:rPr lang="en-IN" sz="3200" b="0" dirty="0"/>
              <a:t> </a:t>
            </a:r>
            <a:r>
              <a:rPr lang="en-IN" sz="3200" b="0" dirty="0" err="1"/>
              <a:t>अलगीकरण</a:t>
            </a:r>
            <a:r>
              <a:rPr lang="en-IN" sz="3200" b="0" dirty="0"/>
              <a:t> </a:t>
            </a:r>
            <a:r>
              <a:rPr lang="en-IN" sz="3200" b="0" dirty="0" err="1"/>
              <a:t>झाल्यामुळे</a:t>
            </a:r>
            <a:r>
              <a:rPr lang="en-IN" sz="3200" b="0" dirty="0"/>
              <a:t> </a:t>
            </a:r>
            <a:r>
              <a:rPr lang="en-IN" sz="3200" b="0" dirty="0" err="1"/>
              <a:t>ती</a:t>
            </a:r>
            <a:r>
              <a:rPr lang="en-IN" sz="3200" b="0" dirty="0"/>
              <a:t> </a:t>
            </a:r>
            <a:r>
              <a:rPr lang="en-IN" sz="3200" b="0" dirty="0" err="1"/>
              <a:t>आणि</a:t>
            </a:r>
            <a:r>
              <a:rPr lang="en-IN" sz="3200" b="0" dirty="0"/>
              <a:t> </a:t>
            </a:r>
            <a:r>
              <a:rPr lang="en-IN" sz="3200" b="0" dirty="0" err="1"/>
              <a:t>तिचा</a:t>
            </a:r>
            <a:r>
              <a:rPr lang="en-IN" sz="3200" b="0" dirty="0"/>
              <a:t> ८ </a:t>
            </a:r>
            <a:r>
              <a:rPr lang="en-IN" sz="3200" b="0" dirty="0" err="1"/>
              <a:t>वर्षांचा</a:t>
            </a:r>
            <a:r>
              <a:rPr lang="en-IN" sz="3200" b="0" dirty="0"/>
              <a:t> </a:t>
            </a:r>
            <a:r>
              <a:rPr lang="en-IN" sz="3200" b="0" dirty="0" err="1"/>
              <a:t>भाऊ</a:t>
            </a:r>
            <a:r>
              <a:rPr lang="en-IN" sz="3200" b="0" dirty="0"/>
              <a:t> </a:t>
            </a:r>
            <a:r>
              <a:rPr lang="en-IN" sz="3200" b="0" dirty="0" err="1"/>
              <a:t>त्यांच्या</a:t>
            </a:r>
            <a:r>
              <a:rPr lang="en-IN" sz="3200" b="0" dirty="0"/>
              <a:t> </a:t>
            </a:r>
            <a:r>
              <a:rPr lang="en-IN" sz="3200" b="0" dirty="0" err="1"/>
              <a:t>आत्याकडे</a:t>
            </a:r>
            <a:r>
              <a:rPr lang="en-IN" sz="3200" b="0" dirty="0"/>
              <a:t> </a:t>
            </a:r>
            <a:r>
              <a:rPr lang="en-IN" sz="3200" b="0" dirty="0" err="1"/>
              <a:t>राहत</a:t>
            </a:r>
            <a:r>
              <a:rPr lang="en-IN" sz="3200" b="0" dirty="0"/>
              <a:t> </a:t>
            </a:r>
            <a:r>
              <a:rPr lang="en-IN" sz="3200" b="0" dirty="0" err="1"/>
              <a:t>आहे</a:t>
            </a:r>
            <a:r>
              <a:rPr lang="en-IN" sz="3200" b="0" dirty="0"/>
              <a:t>. </a:t>
            </a:r>
            <a:r>
              <a:rPr lang="en-IN" sz="3200" b="0" dirty="0" err="1"/>
              <a:t>सुराली</a:t>
            </a:r>
            <a:r>
              <a:rPr lang="en-IN" sz="3200" b="0" dirty="0"/>
              <a:t> </a:t>
            </a:r>
            <a:r>
              <a:rPr lang="en-IN" sz="3200" b="0" dirty="0" err="1"/>
              <a:t>व</a:t>
            </a:r>
            <a:r>
              <a:rPr lang="en-IN" sz="3200" b="0" dirty="0"/>
              <a:t> </a:t>
            </a:r>
            <a:r>
              <a:rPr lang="en-IN" sz="3200" b="0" dirty="0" err="1"/>
              <a:t>तिचा</a:t>
            </a:r>
            <a:r>
              <a:rPr lang="en-IN" sz="3200" b="0" dirty="0"/>
              <a:t> </a:t>
            </a:r>
            <a:r>
              <a:rPr lang="en-IN" sz="3200" b="0" dirty="0" err="1"/>
              <a:t>भाऊ</a:t>
            </a:r>
            <a:r>
              <a:rPr lang="en-IN" sz="3200" b="0" dirty="0"/>
              <a:t> </a:t>
            </a:r>
            <a:r>
              <a:rPr lang="en-IN" sz="3200" b="0" dirty="0" err="1"/>
              <a:t>कुटुंबावर</a:t>
            </a:r>
            <a:r>
              <a:rPr lang="en-IN" sz="3200" b="0" dirty="0"/>
              <a:t> </a:t>
            </a:r>
            <a:r>
              <a:rPr lang="en-IN" sz="3200" b="0" dirty="0" err="1"/>
              <a:t>पडलेला</a:t>
            </a:r>
            <a:r>
              <a:rPr lang="en-IN" sz="3200" b="0" dirty="0"/>
              <a:t> </a:t>
            </a:r>
            <a:r>
              <a:rPr lang="en-IN" sz="3200" b="0" dirty="0" err="1"/>
              <a:t>बोजा</a:t>
            </a:r>
            <a:r>
              <a:rPr lang="en-IN" sz="3200" b="0" dirty="0"/>
              <a:t> </a:t>
            </a:r>
            <a:r>
              <a:rPr lang="en-IN" sz="3200" b="0" dirty="0" err="1"/>
              <a:t>आहे</a:t>
            </a:r>
            <a:r>
              <a:rPr lang="en-IN" sz="3200" b="0" dirty="0"/>
              <a:t> </a:t>
            </a:r>
            <a:r>
              <a:rPr lang="en-IN" sz="3200" b="0" dirty="0" err="1"/>
              <a:t>अशी</a:t>
            </a:r>
            <a:r>
              <a:rPr lang="en-IN" sz="3200" b="0" dirty="0"/>
              <a:t> </a:t>
            </a:r>
            <a:r>
              <a:rPr lang="en-IN" sz="3200" b="0" dirty="0" err="1"/>
              <a:t>तक्रार</a:t>
            </a:r>
            <a:r>
              <a:rPr lang="en-IN" sz="3200" b="0" dirty="0"/>
              <a:t> </a:t>
            </a:r>
            <a:r>
              <a:rPr lang="en-IN" sz="3200" b="0" dirty="0" err="1"/>
              <a:t>तिची</a:t>
            </a:r>
            <a:r>
              <a:rPr lang="en-IN" sz="3200" b="0" dirty="0"/>
              <a:t> </a:t>
            </a:r>
            <a:r>
              <a:rPr lang="en-IN" sz="3200" b="0" dirty="0" err="1"/>
              <a:t>आत्या</a:t>
            </a:r>
            <a:r>
              <a:rPr lang="en-IN" sz="3200" b="0" dirty="0"/>
              <a:t> </a:t>
            </a:r>
            <a:r>
              <a:rPr lang="en-IN" sz="3200" b="0" dirty="0" err="1"/>
              <a:t>सतत</a:t>
            </a:r>
            <a:r>
              <a:rPr lang="en-IN" sz="3200" b="0" dirty="0"/>
              <a:t> </a:t>
            </a:r>
            <a:r>
              <a:rPr lang="en-IN" sz="3200" b="0" dirty="0" err="1"/>
              <a:t>करत</a:t>
            </a:r>
            <a:r>
              <a:rPr lang="en-IN" sz="3200" b="0" dirty="0"/>
              <a:t> </a:t>
            </a:r>
            <a:r>
              <a:rPr lang="en-IN" sz="3200" b="0" dirty="0" err="1"/>
              <a:t>असते</a:t>
            </a:r>
            <a:r>
              <a:rPr lang="en-IN" sz="3200" b="0" dirty="0"/>
              <a:t>.</a:t>
            </a:r>
          </a:p>
        </p:txBody>
      </p:sp>
      <p:pic>
        <p:nvPicPr>
          <p:cNvPr id="807" name="Image" descr="Image"/>
          <p:cNvPicPr>
            <a:picLocks noChangeAspect="1"/>
          </p:cNvPicPr>
          <p:nvPr/>
        </p:nvPicPr>
        <p:blipFill>
          <a:blip r:embed="rId7"/>
          <a:stretch>
            <a:fillRect/>
          </a:stretch>
        </p:blipFill>
        <p:spPr>
          <a:xfrm>
            <a:off x="10539217" y="8403252"/>
            <a:ext cx="2558812" cy="5193816"/>
          </a:xfrm>
          <a:prstGeom prst="rect">
            <a:avLst/>
          </a:prstGeom>
          <a:ln w="12700">
            <a:miter lim="400000"/>
          </a:ln>
        </p:spPr>
      </p:pic>
      <p:sp>
        <p:nvSpPr>
          <p:cNvPr id="804" name="Rounded Rectangle"/>
          <p:cNvSpPr/>
          <p:nvPr/>
        </p:nvSpPr>
        <p:spPr>
          <a:xfrm>
            <a:off x="12932404" y="3581856"/>
            <a:ext cx="10428976" cy="7863594"/>
          </a:xfrm>
          <a:prstGeom prst="roundRect">
            <a:avLst>
              <a:gd name="adj" fmla="val 2519"/>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n>
                <a:solidFill>
                  <a:schemeClr val="tx1"/>
                </a:solidFill>
              </a:ln>
              <a:solidFill>
                <a:sysClr val="windowText" lastClr="000000"/>
              </a:solidFill>
              <a:latin typeface="Arial" panose="020B0604020202020204" pitchFamily="34" charset="0"/>
              <a:cs typeface="Arial" panose="020B0604020202020204" pitchFamily="34" charset="0"/>
            </a:endParaRPr>
          </a:p>
        </p:txBody>
      </p:sp>
      <p:sp>
        <p:nvSpPr>
          <p:cNvPr id="805" name="THE STIGMA"/>
          <p:cNvSpPr txBox="1"/>
          <p:nvPr/>
        </p:nvSpPr>
        <p:spPr>
          <a:xfrm>
            <a:off x="13311032" y="3629146"/>
            <a:ext cx="3582594" cy="8963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914400">
              <a:lnSpc>
                <a:spcPct val="120000"/>
              </a:lnSpc>
              <a:defRPr sz="3500">
                <a:solidFill>
                  <a:srgbClr val="FFFFFF"/>
                </a:solidFill>
              </a:defRPr>
            </a:lvl1pPr>
          </a:lstStyle>
          <a:p>
            <a:r>
              <a:rPr lang="en-IN" sz="4500" b="0" dirty="0" err="1">
                <a:solidFill>
                  <a:schemeClr val="tx1"/>
                </a:solidFill>
              </a:rPr>
              <a:t>मानहानी</a:t>
            </a:r>
            <a:endParaRPr lang="en-IN" sz="4500" b="0" dirty="0">
              <a:solidFill>
                <a:schemeClr val="tx1"/>
              </a:solidFill>
            </a:endParaRPr>
          </a:p>
        </p:txBody>
      </p:sp>
      <p:sp>
        <p:nvSpPr>
          <p:cNvPr id="806" name="Rani has a seasonal cold, but her friend is scared that she may have the  coronavirus and is scared and asked her to stay away…"/>
          <p:cNvSpPr txBox="1"/>
          <p:nvPr/>
        </p:nvSpPr>
        <p:spPr>
          <a:xfrm>
            <a:off x="13270263" y="4405264"/>
            <a:ext cx="9738684" cy="6565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457200" lvl="0" indent="-457200" algn="l">
              <a:buFont typeface="Arial" panose="020B0604020202020204" pitchFamily="34" charset="0"/>
              <a:buChar char="•"/>
            </a:pPr>
            <a:r>
              <a:rPr lang="en-IN" b="0" dirty="0" err="1"/>
              <a:t>बाबुलालला</a:t>
            </a:r>
            <a:r>
              <a:rPr lang="en-IN" b="0" dirty="0"/>
              <a:t> </a:t>
            </a:r>
            <a:r>
              <a:rPr lang="en-IN" b="0" dirty="0" err="1"/>
              <a:t>साधा</a:t>
            </a:r>
            <a:r>
              <a:rPr lang="en-IN" b="0" dirty="0"/>
              <a:t> </a:t>
            </a:r>
            <a:r>
              <a:rPr lang="en-IN" b="0" dirty="0" err="1"/>
              <a:t>खोकला</a:t>
            </a:r>
            <a:r>
              <a:rPr lang="en-IN" b="0" dirty="0"/>
              <a:t> </a:t>
            </a:r>
            <a:r>
              <a:rPr lang="en-IN" b="0" dirty="0" err="1"/>
              <a:t>झाला</a:t>
            </a:r>
            <a:r>
              <a:rPr lang="en-IN" b="0" dirty="0"/>
              <a:t> </a:t>
            </a:r>
            <a:r>
              <a:rPr lang="en-IN" b="0" dirty="0" err="1"/>
              <a:t>आहे</a:t>
            </a:r>
            <a:r>
              <a:rPr lang="en-IN" b="0" dirty="0"/>
              <a:t>. </a:t>
            </a:r>
            <a:r>
              <a:rPr lang="en-IN" b="0" dirty="0" err="1"/>
              <a:t>परंतु</a:t>
            </a:r>
            <a:r>
              <a:rPr lang="en-IN" b="0" dirty="0"/>
              <a:t> </a:t>
            </a:r>
            <a:r>
              <a:rPr lang="en-IN" b="0" dirty="0" err="1"/>
              <a:t>त्याला</a:t>
            </a:r>
            <a:r>
              <a:rPr lang="en-IN" b="0" dirty="0"/>
              <a:t> </a:t>
            </a:r>
            <a:r>
              <a:rPr lang="en-IN" b="0" dirty="0" err="1"/>
              <a:t>लोकांसमोर</a:t>
            </a:r>
            <a:r>
              <a:rPr lang="en-IN" b="0" dirty="0"/>
              <a:t> </a:t>
            </a:r>
            <a:r>
              <a:rPr lang="en-IN" b="0" dirty="0" err="1"/>
              <a:t>खोकण्याची</a:t>
            </a:r>
            <a:r>
              <a:rPr lang="en-IN" b="0" dirty="0"/>
              <a:t> </a:t>
            </a:r>
            <a:r>
              <a:rPr lang="en-IN" b="0" dirty="0" err="1"/>
              <a:t>फारच</a:t>
            </a:r>
            <a:r>
              <a:rPr lang="en-IN" b="0" dirty="0"/>
              <a:t> </a:t>
            </a:r>
            <a:r>
              <a:rPr lang="en-IN" b="0" dirty="0" err="1"/>
              <a:t>भिती</a:t>
            </a:r>
            <a:r>
              <a:rPr lang="en-IN" b="0" dirty="0"/>
              <a:t> </a:t>
            </a:r>
            <a:r>
              <a:rPr lang="en-IN" b="0" dirty="0" err="1"/>
              <a:t>वाटत</a:t>
            </a:r>
            <a:r>
              <a:rPr lang="en-IN" b="0" dirty="0"/>
              <a:t> </a:t>
            </a:r>
            <a:r>
              <a:rPr lang="en-IN" b="0" dirty="0" err="1"/>
              <a:t>आहे</a:t>
            </a:r>
            <a:r>
              <a:rPr lang="en-IN" b="0" dirty="0"/>
              <a:t> </a:t>
            </a:r>
            <a:r>
              <a:rPr lang="en-IN" b="0" dirty="0" err="1"/>
              <a:t>कारण</a:t>
            </a:r>
            <a:r>
              <a:rPr lang="en-IN" b="0" dirty="0"/>
              <a:t> </a:t>
            </a:r>
            <a:r>
              <a:rPr lang="en-IN" b="0" dirty="0" err="1"/>
              <a:t>तसे</a:t>
            </a:r>
            <a:r>
              <a:rPr lang="en-IN" b="0" dirty="0"/>
              <a:t> </a:t>
            </a:r>
            <a:r>
              <a:rPr lang="en-IN" b="0" dirty="0" err="1"/>
              <a:t>केल्यास</a:t>
            </a:r>
            <a:r>
              <a:rPr lang="en-IN" b="0" dirty="0"/>
              <a:t> </a:t>
            </a:r>
            <a:r>
              <a:rPr lang="en-IN" b="0" dirty="0" err="1"/>
              <a:t>त्याची</a:t>
            </a:r>
            <a:r>
              <a:rPr lang="en-IN" b="0" dirty="0"/>
              <a:t> </a:t>
            </a:r>
            <a:r>
              <a:rPr lang="en-IN" b="0" dirty="0" err="1"/>
              <a:t>गिऱ्हाईकं</a:t>
            </a:r>
            <a:r>
              <a:rPr lang="en-IN" b="0" dirty="0"/>
              <a:t> </a:t>
            </a:r>
            <a:r>
              <a:rPr lang="en-IN" b="0" dirty="0" err="1"/>
              <a:t>निघून</a:t>
            </a:r>
            <a:r>
              <a:rPr lang="en-IN" b="0" dirty="0"/>
              <a:t> </a:t>
            </a:r>
            <a:r>
              <a:rPr lang="en-IN" b="0" dirty="0" err="1"/>
              <a:t>जातील</a:t>
            </a:r>
            <a:r>
              <a:rPr lang="en-IN" b="0" dirty="0"/>
              <a:t>. </a:t>
            </a:r>
          </a:p>
          <a:p>
            <a:pPr marL="457200" lvl="0" indent="-457200" algn="l">
              <a:buFont typeface="Arial" panose="020B0604020202020204" pitchFamily="34" charset="0"/>
              <a:buChar char="•"/>
            </a:pPr>
            <a:r>
              <a:rPr lang="en-IN" b="0" dirty="0" err="1"/>
              <a:t>अलगीकरणामध्ये</a:t>
            </a:r>
            <a:r>
              <a:rPr lang="en-IN" b="0" dirty="0"/>
              <a:t> </a:t>
            </a:r>
            <a:r>
              <a:rPr lang="en-IN" b="0" dirty="0" err="1"/>
              <a:t>एकटेच</a:t>
            </a:r>
            <a:r>
              <a:rPr lang="en-IN" b="0" dirty="0"/>
              <a:t> </a:t>
            </a:r>
            <a:r>
              <a:rPr lang="en-IN" b="0" dirty="0" err="1"/>
              <a:t>राहण्यासाठी</a:t>
            </a:r>
            <a:r>
              <a:rPr lang="en-IN" b="0" dirty="0"/>
              <a:t> </a:t>
            </a:r>
            <a:r>
              <a:rPr lang="en-IN" b="0" dirty="0" err="1"/>
              <a:t>सुखरामला</a:t>
            </a:r>
            <a:r>
              <a:rPr lang="en-IN" b="0" dirty="0"/>
              <a:t> </a:t>
            </a:r>
            <a:r>
              <a:rPr lang="en-IN" b="0" dirty="0" err="1"/>
              <a:t>त्याच्या</a:t>
            </a:r>
            <a:r>
              <a:rPr lang="en-IN" b="0" dirty="0"/>
              <a:t> </a:t>
            </a:r>
            <a:r>
              <a:rPr lang="en-IN" b="0" dirty="0" err="1"/>
              <a:t>कुटुंबियांकडून</a:t>
            </a:r>
            <a:r>
              <a:rPr lang="en-IN" b="0" dirty="0"/>
              <a:t> </a:t>
            </a:r>
            <a:r>
              <a:rPr lang="en-IN" b="0" dirty="0" err="1"/>
              <a:t>भावनिक</a:t>
            </a:r>
            <a:r>
              <a:rPr lang="en-IN" b="0" dirty="0"/>
              <a:t> </a:t>
            </a:r>
            <a:r>
              <a:rPr lang="en-IN" b="0" dirty="0" err="1"/>
              <a:t>आधार</a:t>
            </a:r>
            <a:r>
              <a:rPr lang="en-IN" b="0" dirty="0"/>
              <a:t> </a:t>
            </a:r>
            <a:r>
              <a:rPr lang="en-IN" b="0" dirty="0" err="1"/>
              <a:t>हवा</a:t>
            </a:r>
            <a:r>
              <a:rPr lang="en-IN" b="0" dirty="0"/>
              <a:t> </a:t>
            </a:r>
            <a:r>
              <a:rPr lang="en-IN" b="0" dirty="0" err="1"/>
              <a:t>आहे</a:t>
            </a:r>
            <a:r>
              <a:rPr lang="en-IN" b="0" dirty="0"/>
              <a:t>. </a:t>
            </a:r>
            <a:r>
              <a:rPr lang="en-IN" b="0" dirty="0" err="1"/>
              <a:t>जर</a:t>
            </a:r>
            <a:r>
              <a:rPr lang="en-IN" b="0" dirty="0"/>
              <a:t> </a:t>
            </a:r>
            <a:r>
              <a:rPr lang="en-IN" b="0" dirty="0" err="1"/>
              <a:t>प्रत्येकाने</a:t>
            </a:r>
            <a:r>
              <a:rPr lang="en-IN" b="0" dirty="0"/>
              <a:t> </a:t>
            </a:r>
            <a:r>
              <a:rPr lang="en-IN" b="0" dirty="0" err="1"/>
              <a:t>योग्य</a:t>
            </a:r>
            <a:r>
              <a:rPr lang="en-IN" b="0" dirty="0"/>
              <a:t> </a:t>
            </a:r>
            <a:r>
              <a:rPr lang="en-IN" b="0" dirty="0" err="1"/>
              <a:t>ती</a:t>
            </a:r>
            <a:r>
              <a:rPr lang="en-IN" b="0" dirty="0"/>
              <a:t> </a:t>
            </a:r>
            <a:r>
              <a:rPr lang="en-IN" b="0" dirty="0" err="1"/>
              <a:t>काळजी</a:t>
            </a:r>
            <a:r>
              <a:rPr lang="en-IN" b="0" dirty="0"/>
              <a:t> </a:t>
            </a:r>
            <a:r>
              <a:rPr lang="en-IN" b="0" dirty="0" err="1"/>
              <a:t>घेतली</a:t>
            </a:r>
            <a:r>
              <a:rPr lang="en-IN" b="0" dirty="0"/>
              <a:t> </a:t>
            </a:r>
            <a:r>
              <a:rPr lang="en-IN" b="0" dirty="0" err="1"/>
              <a:t>तर</a:t>
            </a:r>
            <a:r>
              <a:rPr lang="en-IN" b="0" dirty="0"/>
              <a:t> </a:t>
            </a:r>
            <a:r>
              <a:rPr lang="en-IN" b="0" dirty="0" err="1"/>
              <a:t>संसर्ग</a:t>
            </a:r>
            <a:r>
              <a:rPr lang="en-IN" b="0" dirty="0"/>
              <a:t> </a:t>
            </a:r>
            <a:r>
              <a:rPr lang="en-IN" b="0" dirty="0" err="1"/>
              <a:t>पसरणार</a:t>
            </a:r>
            <a:r>
              <a:rPr lang="en-IN" b="0" dirty="0"/>
              <a:t> </a:t>
            </a:r>
            <a:r>
              <a:rPr lang="en-IN" b="0" dirty="0" err="1"/>
              <a:t>नाही</a:t>
            </a:r>
            <a:r>
              <a:rPr lang="en-IN" b="0" dirty="0"/>
              <a:t>. </a:t>
            </a:r>
          </a:p>
          <a:p>
            <a:pPr marL="457200" lvl="0" indent="-457200" algn="l">
              <a:buFont typeface="Arial" panose="020B0604020202020204" pitchFamily="34" charset="0"/>
              <a:buChar char="•"/>
            </a:pPr>
            <a:r>
              <a:rPr lang="en-IN" b="0" dirty="0" err="1"/>
              <a:t>ब्यूटीला</a:t>
            </a:r>
            <a:r>
              <a:rPr lang="en-IN" b="0" dirty="0"/>
              <a:t> </a:t>
            </a:r>
            <a:r>
              <a:rPr lang="en-IN" b="0" dirty="0" err="1"/>
              <a:t>ऋतुमानानुसार</a:t>
            </a:r>
            <a:r>
              <a:rPr lang="en-IN" b="0" dirty="0"/>
              <a:t> </a:t>
            </a:r>
            <a:r>
              <a:rPr lang="en-IN" b="0" dirty="0" err="1"/>
              <a:t>सर्दी</a:t>
            </a:r>
            <a:r>
              <a:rPr lang="en-IN" b="0" dirty="0"/>
              <a:t> </a:t>
            </a:r>
            <a:r>
              <a:rPr lang="en-IN" b="0" dirty="0" err="1"/>
              <a:t>झाली</a:t>
            </a:r>
            <a:r>
              <a:rPr lang="en-IN" b="0" dirty="0"/>
              <a:t> </a:t>
            </a:r>
            <a:r>
              <a:rPr lang="en-IN" b="0" dirty="0" err="1"/>
              <a:t>आहे</a:t>
            </a:r>
            <a:r>
              <a:rPr lang="en-IN" b="0" dirty="0"/>
              <a:t>. </a:t>
            </a:r>
            <a:r>
              <a:rPr lang="en-IN" b="0" dirty="0" err="1"/>
              <a:t>तरीही</a:t>
            </a:r>
            <a:r>
              <a:rPr lang="en-IN" b="0" dirty="0"/>
              <a:t> </a:t>
            </a:r>
            <a:r>
              <a:rPr lang="en-IN" b="0" dirty="0" err="1"/>
              <a:t>तिच्या</a:t>
            </a:r>
            <a:r>
              <a:rPr lang="en-IN" b="0" dirty="0"/>
              <a:t> </a:t>
            </a:r>
            <a:r>
              <a:rPr lang="en-IN" b="0" dirty="0" err="1"/>
              <a:t>मालकिणीने</a:t>
            </a:r>
            <a:r>
              <a:rPr lang="en-IN" b="0" dirty="0"/>
              <a:t> </a:t>
            </a:r>
            <a:r>
              <a:rPr lang="en-IN" b="0" dirty="0" err="1"/>
              <a:t>तिला</a:t>
            </a:r>
            <a:r>
              <a:rPr lang="en-IN" b="0" dirty="0"/>
              <a:t> </a:t>
            </a:r>
            <a:r>
              <a:rPr lang="en-IN" b="0" dirty="0" err="1"/>
              <a:t>कामावरून</a:t>
            </a:r>
            <a:r>
              <a:rPr lang="en-IN" b="0" dirty="0"/>
              <a:t> </a:t>
            </a:r>
            <a:r>
              <a:rPr lang="en-IN" b="0" dirty="0" err="1"/>
              <a:t>काढून</a:t>
            </a:r>
            <a:r>
              <a:rPr lang="en-IN" b="0" dirty="0"/>
              <a:t> </a:t>
            </a:r>
            <a:r>
              <a:rPr lang="en-IN" b="0" dirty="0" err="1"/>
              <a:t>टाकले</a:t>
            </a:r>
            <a:r>
              <a:rPr lang="en-IN" b="0" dirty="0"/>
              <a:t> </a:t>
            </a:r>
            <a:r>
              <a:rPr lang="en-IN" b="0" dirty="0" err="1"/>
              <a:t>आहे</a:t>
            </a:r>
            <a:r>
              <a:rPr lang="en-IN" b="0" dirty="0"/>
              <a:t>.</a:t>
            </a:r>
          </a:p>
          <a:p>
            <a:pPr marL="457200" lvl="0" indent="-457200" algn="l">
              <a:buFont typeface="Arial" panose="020B0604020202020204" pitchFamily="34" charset="0"/>
              <a:buChar char="•"/>
            </a:pPr>
            <a:r>
              <a:rPr lang="en-IN" b="0" dirty="0" err="1"/>
              <a:t>सुराली</a:t>
            </a:r>
            <a:r>
              <a:rPr lang="en-IN" b="0" dirty="0"/>
              <a:t> </a:t>
            </a:r>
            <a:r>
              <a:rPr lang="en-IN" b="0" dirty="0" err="1"/>
              <a:t>आणि</a:t>
            </a:r>
            <a:r>
              <a:rPr lang="en-IN" b="0" dirty="0"/>
              <a:t> </a:t>
            </a:r>
            <a:r>
              <a:rPr lang="en-IN" b="0" dirty="0" err="1"/>
              <a:t>तिचा</a:t>
            </a:r>
            <a:r>
              <a:rPr lang="en-IN" b="0" dirty="0"/>
              <a:t> </a:t>
            </a:r>
            <a:r>
              <a:rPr lang="en-IN" b="0" dirty="0" err="1"/>
              <a:t>भाऊ</a:t>
            </a:r>
            <a:r>
              <a:rPr lang="en-IN" b="0" dirty="0"/>
              <a:t> </a:t>
            </a:r>
            <a:r>
              <a:rPr lang="en-IN" b="0" dirty="0" err="1"/>
              <a:t>ही</a:t>
            </a:r>
            <a:r>
              <a:rPr lang="en-IN" b="0" dirty="0"/>
              <a:t> </a:t>
            </a:r>
            <a:r>
              <a:rPr lang="en-IN" b="0" dirty="0" err="1"/>
              <a:t>दोन</a:t>
            </a:r>
            <a:r>
              <a:rPr lang="en-IN" b="0" dirty="0"/>
              <a:t> </a:t>
            </a:r>
            <a:r>
              <a:rPr lang="en-IN" b="0" dirty="0" err="1"/>
              <a:t>छोटी</a:t>
            </a:r>
            <a:r>
              <a:rPr lang="en-IN" b="0" dirty="0"/>
              <a:t> </a:t>
            </a:r>
            <a:r>
              <a:rPr lang="en-IN" b="0" dirty="0" err="1"/>
              <a:t>मुलं</a:t>
            </a:r>
            <a:r>
              <a:rPr lang="en-IN" b="0" dirty="0"/>
              <a:t> </a:t>
            </a:r>
            <a:r>
              <a:rPr lang="en-IN" b="0" dirty="0" err="1"/>
              <a:t>आहेत</a:t>
            </a:r>
            <a:r>
              <a:rPr lang="en-IN" b="0" dirty="0"/>
              <a:t> </a:t>
            </a:r>
            <a:r>
              <a:rPr lang="en-IN" b="0" dirty="0" err="1"/>
              <a:t>ज्यांना</a:t>
            </a:r>
            <a:r>
              <a:rPr lang="en-IN" b="0" dirty="0"/>
              <a:t> </a:t>
            </a:r>
            <a:r>
              <a:rPr lang="en-IN" b="0" dirty="0" err="1"/>
              <a:t>मदतीची</a:t>
            </a:r>
            <a:r>
              <a:rPr lang="en-IN" b="0" dirty="0"/>
              <a:t> </a:t>
            </a:r>
            <a:r>
              <a:rPr lang="en-IN" b="0" dirty="0" err="1"/>
              <a:t>गरज</a:t>
            </a:r>
            <a:r>
              <a:rPr lang="en-IN" b="0" dirty="0"/>
              <a:t> </a:t>
            </a:r>
            <a:r>
              <a:rPr lang="en-IN" b="0" dirty="0" err="1"/>
              <a:t>आहे</a:t>
            </a:r>
            <a:r>
              <a:rPr lang="en-IN" b="0" dirty="0"/>
              <a:t> </a:t>
            </a:r>
            <a:r>
              <a:rPr lang="en-IN" b="0" dirty="0" err="1"/>
              <a:t>आणि</a:t>
            </a:r>
            <a:r>
              <a:rPr lang="en-IN" b="0" dirty="0"/>
              <a:t> </a:t>
            </a:r>
            <a:r>
              <a:rPr lang="en-IN" b="0" dirty="0" err="1"/>
              <a:t>अशा</a:t>
            </a:r>
            <a:r>
              <a:rPr lang="en-IN" b="0" dirty="0"/>
              <a:t> </a:t>
            </a:r>
            <a:r>
              <a:rPr lang="en-IN" b="0" dirty="0" err="1"/>
              <a:t>प्रसंगाचा</a:t>
            </a:r>
            <a:r>
              <a:rPr lang="en-IN" b="0" dirty="0"/>
              <a:t> </a:t>
            </a:r>
            <a:r>
              <a:rPr lang="en-IN" b="0" dirty="0" err="1"/>
              <a:t>त्यांच्या</a:t>
            </a:r>
            <a:r>
              <a:rPr lang="en-IN" b="0" dirty="0"/>
              <a:t> </a:t>
            </a:r>
            <a:r>
              <a:rPr lang="en-IN" b="0" dirty="0" err="1"/>
              <a:t>मनावर</a:t>
            </a:r>
            <a:r>
              <a:rPr lang="en-IN" b="0" dirty="0"/>
              <a:t> </a:t>
            </a:r>
            <a:r>
              <a:rPr lang="en-IN" b="0" dirty="0" err="1"/>
              <a:t>झालेला</a:t>
            </a:r>
            <a:r>
              <a:rPr lang="en-IN" b="0" dirty="0"/>
              <a:t> </a:t>
            </a:r>
            <a:r>
              <a:rPr lang="en-IN" b="0" dirty="0" err="1"/>
              <a:t>परिणाम</a:t>
            </a:r>
            <a:r>
              <a:rPr lang="en-IN" b="0" dirty="0"/>
              <a:t> </a:t>
            </a:r>
            <a:r>
              <a:rPr lang="en-IN" b="0" dirty="0" err="1"/>
              <a:t>दीर्घकाळ</a:t>
            </a:r>
            <a:r>
              <a:rPr lang="en-IN" b="0" dirty="0"/>
              <a:t> </a:t>
            </a:r>
            <a:r>
              <a:rPr lang="en-IN" b="0" dirty="0" err="1"/>
              <a:t>राहू</a:t>
            </a:r>
            <a:r>
              <a:rPr lang="en-IN" b="0" dirty="0"/>
              <a:t> </a:t>
            </a:r>
            <a:r>
              <a:rPr lang="en-IN" b="0" dirty="0" err="1"/>
              <a:t>शकतो</a:t>
            </a:r>
            <a:r>
              <a:rPr lang="en-IN" b="0" dirty="0"/>
              <a:t>. </a:t>
            </a:r>
            <a:r>
              <a:rPr lang="en-IN" b="0" dirty="0" err="1"/>
              <a:t>अशा</a:t>
            </a:r>
            <a:r>
              <a:rPr lang="en-IN" b="0" dirty="0"/>
              <a:t> </a:t>
            </a:r>
            <a:r>
              <a:rPr lang="en-IN" b="0" dirty="0" err="1"/>
              <a:t>कठीण</a:t>
            </a:r>
            <a:r>
              <a:rPr lang="en-IN" b="0" dirty="0"/>
              <a:t> </a:t>
            </a:r>
            <a:r>
              <a:rPr lang="en-IN" b="0" dirty="0" err="1"/>
              <a:t>परिस्थितीत</a:t>
            </a:r>
            <a:r>
              <a:rPr lang="en-IN" b="0" dirty="0"/>
              <a:t> </a:t>
            </a:r>
            <a:r>
              <a:rPr lang="en-IN" b="0" dirty="0" err="1"/>
              <a:t>या</a:t>
            </a:r>
            <a:r>
              <a:rPr lang="en-IN" b="0" dirty="0"/>
              <a:t> </a:t>
            </a:r>
            <a:r>
              <a:rPr lang="en-IN" b="0" dirty="0" err="1"/>
              <a:t>मुलांना</a:t>
            </a:r>
            <a:r>
              <a:rPr lang="en-IN" b="0" dirty="0"/>
              <a:t> </a:t>
            </a:r>
            <a:r>
              <a:rPr lang="en-IN" b="0" dirty="0" err="1"/>
              <a:t>मदत</a:t>
            </a:r>
            <a:r>
              <a:rPr lang="en-IN" b="0" dirty="0"/>
              <a:t> </a:t>
            </a:r>
            <a:r>
              <a:rPr lang="en-IN" b="0" dirty="0" err="1"/>
              <a:t>करण्यासाठी</a:t>
            </a:r>
            <a:r>
              <a:rPr lang="en-IN" b="0" dirty="0"/>
              <a:t> </a:t>
            </a:r>
            <a:r>
              <a:rPr lang="en-IN" b="0" dirty="0" err="1"/>
              <a:t>योग्य</a:t>
            </a:r>
            <a:r>
              <a:rPr lang="en-IN" b="0" dirty="0"/>
              <a:t> </a:t>
            </a:r>
            <a:r>
              <a:rPr lang="en-IN" b="0" dirty="0" err="1"/>
              <a:t>उपाययोजना</a:t>
            </a:r>
            <a:endParaRPr lang="en-IN" b="0" dirty="0"/>
          </a:p>
          <a:p>
            <a:pPr marL="457200" lvl="0" indent="-457200" algn="l">
              <a:buFont typeface="Arial" panose="020B0604020202020204" pitchFamily="34" charset="0"/>
              <a:buChar char="•"/>
            </a:pPr>
            <a:r>
              <a:rPr lang="en-IN" b="0" dirty="0" err="1"/>
              <a:t>हाती</a:t>
            </a:r>
            <a:r>
              <a:rPr lang="en-IN" b="0" dirty="0"/>
              <a:t> </a:t>
            </a:r>
            <a:r>
              <a:rPr lang="en-IN" b="0" dirty="0" err="1"/>
              <a:t>घेण्यात</a:t>
            </a:r>
            <a:r>
              <a:rPr lang="en-IN" b="0" dirty="0"/>
              <a:t> </a:t>
            </a:r>
            <a:r>
              <a:rPr lang="en-IN" b="0" dirty="0" err="1"/>
              <a:t>याव्यात</a:t>
            </a:r>
            <a:r>
              <a:rPr lang="en-IN" b="0" dirty="0"/>
              <a:t> </a:t>
            </a:r>
            <a:r>
              <a:rPr lang="en-IN" b="0" dirty="0" err="1"/>
              <a:t>यासाठी</a:t>
            </a:r>
            <a:r>
              <a:rPr lang="en-IN" b="0" dirty="0"/>
              <a:t> </a:t>
            </a:r>
            <a:r>
              <a:rPr lang="en-IN" b="0" dirty="0" err="1"/>
              <a:t>सीपीसीशी</a:t>
            </a:r>
            <a:endParaRPr lang="en-IN" b="0" dirty="0"/>
          </a:p>
          <a:p>
            <a:pPr marL="457200" lvl="0" indent="-457200" algn="l">
              <a:buFont typeface="Arial" panose="020B0604020202020204" pitchFamily="34" charset="0"/>
              <a:buChar char="•"/>
            </a:pPr>
            <a:r>
              <a:rPr lang="en-IN" b="0" dirty="0" err="1"/>
              <a:t>संपर्क</a:t>
            </a:r>
            <a:r>
              <a:rPr lang="en-IN" b="0" dirty="0"/>
              <a:t> </a:t>
            </a:r>
            <a:r>
              <a:rPr lang="en-IN" b="0" dirty="0" err="1"/>
              <a:t>साधला</a:t>
            </a:r>
            <a:r>
              <a:rPr lang="en-IN" b="0" dirty="0"/>
              <a:t> </a:t>
            </a:r>
            <a:r>
              <a:rPr lang="en-IN" b="0" dirty="0" err="1"/>
              <a:t>पाहिजे</a:t>
            </a:r>
            <a:r>
              <a:rPr lang="en-IN" b="0" dirty="0"/>
              <a:t>. </a:t>
            </a:r>
          </a:p>
        </p:txBody>
      </p:sp>
      <p:pic>
        <p:nvPicPr>
          <p:cNvPr id="808" name="Image" descr="Image"/>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9976048" y="9640665"/>
            <a:ext cx="3385330" cy="3723431"/>
          </a:xfrm>
          <a:prstGeom prst="rect">
            <a:avLst/>
          </a:prstGeom>
          <a:ln w="12700">
            <a:miter lim="400000"/>
          </a:ln>
        </p:spPr>
      </p:pic>
      <p:grpSp>
        <p:nvGrpSpPr>
          <p:cNvPr id="2" name="Group 1">
            <a:extLst>
              <a:ext uri="{FF2B5EF4-FFF2-40B4-BE49-F238E27FC236}">
                <a16:creationId xmlns:a16="http://schemas.microsoft.com/office/drawing/2014/main" id="{9CA27C0F-5762-1845-A491-FD22551115AA}"/>
              </a:ext>
            </a:extLst>
          </p:cNvPr>
          <p:cNvGrpSpPr/>
          <p:nvPr/>
        </p:nvGrpSpPr>
        <p:grpSpPr>
          <a:xfrm>
            <a:off x="5980576" y="405682"/>
            <a:ext cx="12422848" cy="1223723"/>
            <a:chOff x="5980576" y="405682"/>
            <a:chExt cx="12422848" cy="1223723"/>
          </a:xfrm>
        </p:grpSpPr>
        <p:sp>
          <p:nvSpPr>
            <p:cNvPr id="809" name="Rounded Rectangle"/>
            <p:cNvSpPr/>
            <p:nvPr/>
          </p:nvSpPr>
          <p:spPr>
            <a:xfrm>
              <a:off x="5980576" y="405682"/>
              <a:ext cx="12422848"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810" name="WHAT IS STIGMA"/>
            <p:cNvSpPr txBox="1"/>
            <p:nvPr/>
          </p:nvSpPr>
          <p:spPr>
            <a:xfrm>
              <a:off x="6450642" y="427639"/>
              <a:ext cx="11482716" cy="11798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12750">
                <a:defRPr sz="7000">
                  <a:solidFill>
                    <a:srgbClr val="002135"/>
                  </a:solidFill>
                </a:defRPr>
              </a:lvl1pPr>
            </a:lstStyle>
            <a:p>
              <a:r>
                <a:rPr lang="en-IN" b="0" dirty="0" err="1"/>
                <a:t>मानहानी</a:t>
              </a:r>
              <a:r>
                <a:rPr lang="en-IN" b="0" dirty="0"/>
                <a:t> </a:t>
              </a:r>
              <a:r>
                <a:rPr lang="en-IN" b="0" dirty="0" err="1"/>
                <a:t>ओळखणे</a:t>
              </a:r>
              <a:endParaRPr lang="en-IN" b="0" dirty="0"/>
            </a:p>
          </p:txBody>
        </p:sp>
      </p:grpSp>
      <p:sp>
        <p:nvSpPr>
          <p:cNvPr id="6" name="TextBox 5">
            <a:extLst>
              <a:ext uri="{FF2B5EF4-FFF2-40B4-BE49-F238E27FC236}">
                <a16:creationId xmlns:a16="http://schemas.microsoft.com/office/drawing/2014/main" id="{96EF4B5D-C141-D54E-A2BA-FB203DA0CED8}"/>
              </a:ext>
            </a:extLst>
          </p:cNvPr>
          <p:cNvSpPr txBox="1"/>
          <p:nvPr/>
        </p:nvSpPr>
        <p:spPr>
          <a:xfrm>
            <a:off x="19444986" y="-2176242"/>
            <a:ext cx="102657"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Gill San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97"/>
                                        </p:tgtEl>
                                        <p:attrNameLst>
                                          <p:attrName>style.visibility</p:attrName>
                                        </p:attrNameLst>
                                      </p:cBhvr>
                                      <p:to>
                                        <p:strVal val="visible"/>
                                      </p:to>
                                    </p:set>
                                    <p:animEffect transition="in" filter="fade">
                                      <p:cBhvr>
                                        <p:cTn id="12" dur="500"/>
                                        <p:tgtEl>
                                          <p:spTgt spid="7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01">
                                            <p:bg/>
                                          </p:spTgt>
                                        </p:tgtEl>
                                        <p:attrNameLst>
                                          <p:attrName>style.visibility</p:attrName>
                                        </p:attrNameLst>
                                      </p:cBhvr>
                                      <p:to>
                                        <p:strVal val="visible"/>
                                      </p:to>
                                    </p:set>
                                    <p:animEffect transition="in" filter="fade">
                                      <p:cBhvr>
                                        <p:cTn id="17" dur="500"/>
                                        <p:tgtEl>
                                          <p:spTgt spid="801">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01">
                                            <p:txEl>
                                              <p:pRg st="0" end="0"/>
                                            </p:txEl>
                                          </p:spTgt>
                                        </p:tgtEl>
                                        <p:attrNameLst>
                                          <p:attrName>style.visibility</p:attrName>
                                        </p:attrNameLst>
                                      </p:cBhvr>
                                      <p:to>
                                        <p:strVal val="visible"/>
                                      </p:to>
                                    </p:set>
                                    <p:animEffect transition="in" filter="fade">
                                      <p:cBhvr>
                                        <p:cTn id="22" dur="500"/>
                                        <p:tgtEl>
                                          <p:spTgt spid="80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01">
                                            <p:txEl>
                                              <p:pRg st="1" end="1"/>
                                            </p:txEl>
                                          </p:spTgt>
                                        </p:tgtEl>
                                        <p:attrNameLst>
                                          <p:attrName>style.visibility</p:attrName>
                                        </p:attrNameLst>
                                      </p:cBhvr>
                                      <p:to>
                                        <p:strVal val="visible"/>
                                      </p:to>
                                    </p:set>
                                    <p:animEffect transition="in" filter="fade">
                                      <p:cBhvr>
                                        <p:cTn id="27" dur="500"/>
                                        <p:tgtEl>
                                          <p:spTgt spid="80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01">
                                            <p:txEl>
                                              <p:pRg st="2" end="2"/>
                                            </p:txEl>
                                          </p:spTgt>
                                        </p:tgtEl>
                                        <p:attrNameLst>
                                          <p:attrName>style.visibility</p:attrName>
                                        </p:attrNameLst>
                                      </p:cBhvr>
                                      <p:to>
                                        <p:strVal val="visible"/>
                                      </p:to>
                                    </p:set>
                                    <p:animEffect transition="in" filter="fade">
                                      <p:cBhvr>
                                        <p:cTn id="32" dur="500"/>
                                        <p:tgtEl>
                                          <p:spTgt spid="801">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01">
                                            <p:txEl>
                                              <p:pRg st="3" end="3"/>
                                            </p:txEl>
                                          </p:spTgt>
                                        </p:tgtEl>
                                        <p:attrNameLst>
                                          <p:attrName>style.visibility</p:attrName>
                                        </p:attrNameLst>
                                      </p:cBhvr>
                                      <p:to>
                                        <p:strVal val="visible"/>
                                      </p:to>
                                    </p:set>
                                    <p:animEffect transition="in" filter="fade">
                                      <p:cBhvr>
                                        <p:cTn id="37" dur="500"/>
                                        <p:tgtEl>
                                          <p:spTgt spid="801">
                                            <p:txEl>
                                              <p:pRg st="3" end="3"/>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807"/>
                                        </p:tgtEl>
                                        <p:attrNameLst>
                                          <p:attrName>style.visibility</p:attrName>
                                        </p:attrNameLst>
                                      </p:cBhvr>
                                      <p:to>
                                        <p:strVal val="visible"/>
                                      </p:to>
                                    </p:set>
                                    <p:animEffect transition="in" filter="fade">
                                      <p:cBhvr>
                                        <p:cTn id="40" dur="500"/>
                                        <p:tgtEl>
                                          <p:spTgt spid="80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04"/>
                                        </p:tgtEl>
                                        <p:attrNameLst>
                                          <p:attrName>style.visibility</p:attrName>
                                        </p:attrNameLst>
                                      </p:cBhvr>
                                      <p:to>
                                        <p:strVal val="visible"/>
                                      </p:to>
                                    </p:set>
                                    <p:animEffect transition="in" filter="fade">
                                      <p:cBhvr>
                                        <p:cTn id="50" dur="500"/>
                                        <p:tgtEl>
                                          <p:spTgt spid="80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05"/>
                                        </p:tgtEl>
                                        <p:attrNameLst>
                                          <p:attrName>style.visibility</p:attrName>
                                        </p:attrNameLst>
                                      </p:cBhvr>
                                      <p:to>
                                        <p:strVal val="visible"/>
                                      </p:to>
                                    </p:set>
                                    <p:animEffect transition="in" filter="fade">
                                      <p:cBhvr>
                                        <p:cTn id="53" dur="500"/>
                                        <p:tgtEl>
                                          <p:spTgt spid="80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06">
                                            <p:bg/>
                                          </p:spTgt>
                                        </p:tgtEl>
                                        <p:attrNameLst>
                                          <p:attrName>style.visibility</p:attrName>
                                        </p:attrNameLst>
                                      </p:cBhvr>
                                      <p:to>
                                        <p:strVal val="visible"/>
                                      </p:to>
                                    </p:set>
                                    <p:animEffect transition="in" filter="fade">
                                      <p:cBhvr>
                                        <p:cTn id="58" dur="500"/>
                                        <p:tgtEl>
                                          <p:spTgt spid="806">
                                            <p:bg/>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06">
                                            <p:txEl>
                                              <p:pRg st="0" end="0"/>
                                            </p:txEl>
                                          </p:spTgt>
                                        </p:tgtEl>
                                        <p:attrNameLst>
                                          <p:attrName>style.visibility</p:attrName>
                                        </p:attrNameLst>
                                      </p:cBhvr>
                                      <p:to>
                                        <p:strVal val="visible"/>
                                      </p:to>
                                    </p:set>
                                    <p:animEffect transition="in" filter="fade">
                                      <p:cBhvr>
                                        <p:cTn id="63" dur="500"/>
                                        <p:tgtEl>
                                          <p:spTgt spid="806">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806">
                                            <p:txEl>
                                              <p:pRg st="1" end="1"/>
                                            </p:txEl>
                                          </p:spTgt>
                                        </p:tgtEl>
                                        <p:attrNameLst>
                                          <p:attrName>style.visibility</p:attrName>
                                        </p:attrNameLst>
                                      </p:cBhvr>
                                      <p:to>
                                        <p:strVal val="visible"/>
                                      </p:to>
                                    </p:set>
                                    <p:animEffect transition="in" filter="fade">
                                      <p:cBhvr>
                                        <p:cTn id="68" dur="500"/>
                                        <p:tgtEl>
                                          <p:spTgt spid="806">
                                            <p:txEl>
                                              <p:pRg st="1" end="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806">
                                            <p:txEl>
                                              <p:pRg st="2" end="2"/>
                                            </p:txEl>
                                          </p:spTgt>
                                        </p:tgtEl>
                                        <p:attrNameLst>
                                          <p:attrName>style.visibility</p:attrName>
                                        </p:attrNameLst>
                                      </p:cBhvr>
                                      <p:to>
                                        <p:strVal val="visible"/>
                                      </p:to>
                                    </p:set>
                                    <p:animEffect transition="in" filter="fade">
                                      <p:cBhvr>
                                        <p:cTn id="73" dur="500"/>
                                        <p:tgtEl>
                                          <p:spTgt spid="806">
                                            <p:txEl>
                                              <p:pRg st="2" end="2"/>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806">
                                            <p:txEl>
                                              <p:pRg st="3" end="3"/>
                                            </p:txEl>
                                          </p:spTgt>
                                        </p:tgtEl>
                                        <p:attrNameLst>
                                          <p:attrName>style.visibility</p:attrName>
                                        </p:attrNameLst>
                                      </p:cBhvr>
                                      <p:to>
                                        <p:strVal val="visible"/>
                                      </p:to>
                                    </p:set>
                                    <p:animEffect transition="in" filter="fade">
                                      <p:cBhvr>
                                        <p:cTn id="78" dur="500"/>
                                        <p:tgtEl>
                                          <p:spTgt spid="806">
                                            <p:txEl>
                                              <p:pRg st="3" end="3"/>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806">
                                            <p:txEl>
                                              <p:pRg st="4" end="4"/>
                                            </p:txEl>
                                          </p:spTgt>
                                        </p:tgtEl>
                                        <p:attrNameLst>
                                          <p:attrName>style.visibility</p:attrName>
                                        </p:attrNameLst>
                                      </p:cBhvr>
                                      <p:to>
                                        <p:strVal val="visible"/>
                                      </p:to>
                                    </p:set>
                                    <p:animEffect transition="in" filter="fade">
                                      <p:cBhvr>
                                        <p:cTn id="83" dur="500"/>
                                        <p:tgtEl>
                                          <p:spTgt spid="806">
                                            <p:txEl>
                                              <p:pRg st="4" end="4"/>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806">
                                            <p:txEl>
                                              <p:pRg st="5" end="5"/>
                                            </p:txEl>
                                          </p:spTgt>
                                        </p:tgtEl>
                                        <p:attrNameLst>
                                          <p:attrName>style.visibility</p:attrName>
                                        </p:attrNameLst>
                                      </p:cBhvr>
                                      <p:to>
                                        <p:strVal val="visible"/>
                                      </p:to>
                                    </p:set>
                                    <p:animEffect transition="in" filter="fade">
                                      <p:cBhvr>
                                        <p:cTn id="88" dur="500"/>
                                        <p:tgtEl>
                                          <p:spTgt spid="806">
                                            <p:txEl>
                                              <p:pRg st="5" end="5"/>
                                            </p:txEl>
                                          </p:spTgt>
                                        </p:tgtEl>
                                      </p:cBhvr>
                                    </p:animEffect>
                                  </p:childTnLst>
                                </p:cTn>
                              </p:par>
                            </p:childTnLst>
                          </p:cTn>
                        </p:par>
                        <p:par>
                          <p:cTn id="89" fill="hold">
                            <p:stCondLst>
                              <p:cond delay="500"/>
                            </p:stCondLst>
                            <p:childTnLst>
                              <p:par>
                                <p:cTn id="90" presetID="10" presetClass="entr" presetSubtype="0" fill="hold" nodeType="afterEffect">
                                  <p:stCondLst>
                                    <p:cond delay="0"/>
                                  </p:stCondLst>
                                  <p:childTnLst>
                                    <p:set>
                                      <p:cBhvr>
                                        <p:cTn id="91" dur="1" fill="hold">
                                          <p:stCondLst>
                                            <p:cond delay="0"/>
                                          </p:stCondLst>
                                        </p:cTn>
                                        <p:tgtEl>
                                          <p:spTgt spid="808"/>
                                        </p:tgtEl>
                                        <p:attrNameLst>
                                          <p:attrName>style.visibility</p:attrName>
                                        </p:attrNameLst>
                                      </p:cBhvr>
                                      <p:to>
                                        <p:strVal val="visible"/>
                                      </p:to>
                                    </p:set>
                                    <p:animEffect transition="in" filter="fade">
                                      <p:cBhvr>
                                        <p:cTn id="92" dur="500"/>
                                        <p:tgtEl>
                                          <p:spTgt spid="8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7" grpId="0" animBg="1"/>
      <p:bldP spid="801" grpId="0" uiExpand="1" build="p" bldLvl="2" animBg="1"/>
      <p:bldP spid="804" grpId="0" animBg="1"/>
      <p:bldP spid="805" grpId="0" animBg="1"/>
      <p:bldP spid="806" grpId="0" uiExpand="1"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1" name="Group"/>
          <p:cNvGrpSpPr/>
          <p:nvPr/>
        </p:nvGrpSpPr>
        <p:grpSpPr>
          <a:xfrm>
            <a:off x="300010" y="12315300"/>
            <a:ext cx="4601210" cy="995767"/>
            <a:chOff x="0" y="0"/>
            <a:chExt cx="4601208" cy="995765"/>
          </a:xfrm>
        </p:grpSpPr>
        <p:pic>
          <p:nvPicPr>
            <p:cNvPr id="816"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817"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818"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819"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820"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824" name="Group"/>
          <p:cNvGrpSpPr/>
          <p:nvPr/>
        </p:nvGrpSpPr>
        <p:grpSpPr>
          <a:xfrm>
            <a:off x="23097931" y="13055998"/>
            <a:ext cx="2098870" cy="1540535"/>
            <a:chOff x="0" y="2516"/>
            <a:chExt cx="2098868" cy="1540533"/>
          </a:xfrm>
        </p:grpSpPr>
        <p:sp>
          <p:nvSpPr>
            <p:cNvPr id="822" name="28"/>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9</a:t>
              </a:r>
              <a:endParaRPr dirty="0">
                <a:latin typeface="Arial" panose="020B0604020202020204" pitchFamily="34" charset="0"/>
                <a:cs typeface="Arial" panose="020B0604020202020204" pitchFamily="34" charset="0"/>
              </a:endParaRPr>
            </a:p>
          </p:txBody>
        </p:sp>
        <p:pic>
          <p:nvPicPr>
            <p:cNvPr id="823"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3" name="Group 2">
            <a:extLst>
              <a:ext uri="{FF2B5EF4-FFF2-40B4-BE49-F238E27FC236}">
                <a16:creationId xmlns:a16="http://schemas.microsoft.com/office/drawing/2014/main" id="{951A6CD0-CF4F-F749-83E1-9094EA5D3B20}"/>
              </a:ext>
            </a:extLst>
          </p:cNvPr>
          <p:cNvGrpSpPr/>
          <p:nvPr/>
        </p:nvGrpSpPr>
        <p:grpSpPr>
          <a:xfrm>
            <a:off x="1227893" y="3237480"/>
            <a:ext cx="5855086" cy="6764096"/>
            <a:chOff x="1227893" y="3237480"/>
            <a:chExt cx="5855086" cy="6764096"/>
          </a:xfrm>
        </p:grpSpPr>
        <p:pic>
          <p:nvPicPr>
            <p:cNvPr id="812" name="Image" descr="Image"/>
            <p:cNvPicPr>
              <a:picLocks noChangeAspect="1"/>
            </p:cNvPicPr>
            <p:nvPr/>
          </p:nvPicPr>
          <p:blipFill>
            <a:blip r:embed="rId7"/>
            <a:stretch>
              <a:fillRect/>
            </a:stretch>
          </p:blipFill>
          <p:spPr>
            <a:xfrm>
              <a:off x="1812372" y="3237480"/>
              <a:ext cx="4686129" cy="5117829"/>
            </a:xfrm>
            <a:prstGeom prst="rect">
              <a:avLst/>
            </a:prstGeom>
            <a:ln w="12700">
              <a:miter lim="400000"/>
            </a:ln>
          </p:spPr>
        </p:pic>
        <p:sp>
          <p:nvSpPr>
            <p:cNvPr id="813" name="Rounded Rectangle"/>
            <p:cNvSpPr/>
            <p:nvPr/>
          </p:nvSpPr>
          <p:spPr>
            <a:xfrm>
              <a:off x="1227893" y="7894873"/>
              <a:ext cx="5855086" cy="2106703"/>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25" name="Makes people hide…"/>
            <p:cNvSpPr txBox="1"/>
            <p:nvPr/>
          </p:nvSpPr>
          <p:spPr>
            <a:xfrm>
              <a:off x="1636818" y="8460081"/>
              <a:ext cx="5037236" cy="11798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2800" cap="all"/>
              </a:pPr>
              <a:r>
                <a:rPr lang="en-IN" sz="3500" b="0" cap="all" dirty="0" err="1"/>
                <a:t>लोक</a:t>
              </a:r>
              <a:r>
                <a:rPr lang="en-IN" sz="3500" b="0" cap="all" dirty="0"/>
                <a:t> </a:t>
              </a:r>
              <a:r>
                <a:rPr lang="en-IN" sz="3500" b="0" cap="all" dirty="0" err="1"/>
                <a:t>त्यांच्या</a:t>
              </a:r>
              <a:r>
                <a:rPr lang="en-IN" sz="3500" b="0" cap="all" dirty="0"/>
                <a:t> </a:t>
              </a:r>
              <a:r>
                <a:rPr lang="en-IN" sz="3500" b="0" cap="all" dirty="0" err="1"/>
                <a:t>अडचणी</a:t>
              </a:r>
              <a:r>
                <a:rPr lang="en-IN" sz="3500" b="0" cap="all" dirty="0"/>
                <a:t> </a:t>
              </a:r>
              <a:r>
                <a:rPr lang="en-IN" sz="3500" b="0" cap="all" dirty="0" err="1"/>
                <a:t>लपवून</a:t>
              </a:r>
              <a:r>
                <a:rPr lang="en-IN" sz="3500" b="0" cap="all" dirty="0"/>
                <a:t> </a:t>
              </a:r>
              <a:r>
                <a:rPr lang="en-IN" sz="3500" b="0" cap="all" dirty="0" err="1"/>
                <a:t>ठेवतात</a:t>
              </a:r>
              <a:r>
                <a:rPr lang="en-IN" sz="3500" b="0" dirty="0"/>
                <a:t> </a:t>
              </a:r>
              <a:endParaRPr sz="3500" b="0" dirty="0">
                <a:latin typeface="Arial" panose="020B0604020202020204" pitchFamily="34" charset="0"/>
                <a:cs typeface="Arial" panose="020B0604020202020204" pitchFamily="34" charset="0"/>
              </a:endParaRPr>
            </a:p>
          </p:txBody>
        </p:sp>
      </p:grpSp>
      <p:grpSp>
        <p:nvGrpSpPr>
          <p:cNvPr id="4" name="Group 3">
            <a:extLst>
              <a:ext uri="{FF2B5EF4-FFF2-40B4-BE49-F238E27FC236}">
                <a16:creationId xmlns:a16="http://schemas.microsoft.com/office/drawing/2014/main" id="{00032E6D-4934-574B-9BCD-14BAC59AB2E0}"/>
              </a:ext>
            </a:extLst>
          </p:cNvPr>
          <p:cNvGrpSpPr/>
          <p:nvPr/>
        </p:nvGrpSpPr>
        <p:grpSpPr>
          <a:xfrm>
            <a:off x="9170925" y="3857247"/>
            <a:ext cx="5905708" cy="8304754"/>
            <a:chOff x="9170925" y="3857247"/>
            <a:chExt cx="5905708" cy="8304754"/>
          </a:xfrm>
        </p:grpSpPr>
        <p:sp>
          <p:nvSpPr>
            <p:cNvPr id="814" name="Rounded Rectangle"/>
            <p:cNvSpPr/>
            <p:nvPr/>
          </p:nvSpPr>
          <p:spPr>
            <a:xfrm>
              <a:off x="9170925" y="10055298"/>
              <a:ext cx="5855086" cy="2106703"/>
            </a:xfrm>
            <a:prstGeom prst="roundRect">
              <a:avLst>
                <a:gd name="adj" fmla="val 9043"/>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826" name="Keeps people away…"/>
            <p:cNvSpPr txBox="1"/>
            <p:nvPr/>
          </p:nvSpPr>
          <p:spPr>
            <a:xfrm>
              <a:off x="9221547" y="10614700"/>
              <a:ext cx="5855086" cy="987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914400">
                <a:lnSpc>
                  <a:spcPct val="80000"/>
                </a:lnSpc>
                <a:spcBef>
                  <a:spcPts val="1200"/>
                </a:spcBef>
                <a:defRPr sz="2800" cap="all">
                  <a:solidFill>
                    <a:srgbClr val="FFFFFF"/>
                  </a:solidFill>
                </a:defRPr>
              </a:pPr>
              <a:r>
                <a:rPr lang="en-IN" sz="3500" b="0" cap="all" dirty="0" err="1">
                  <a:solidFill>
                    <a:schemeClr val="tx1"/>
                  </a:solidFill>
                </a:rPr>
                <a:t>लोक</a:t>
              </a:r>
              <a:r>
                <a:rPr lang="en-IN" sz="3500" b="0" cap="all" dirty="0">
                  <a:solidFill>
                    <a:schemeClr val="tx1"/>
                  </a:solidFill>
                </a:rPr>
                <a:t> </a:t>
              </a:r>
              <a:r>
                <a:rPr lang="en-IN" sz="3500" b="0" cap="all" dirty="0" err="1">
                  <a:solidFill>
                    <a:schemeClr val="tx1"/>
                  </a:solidFill>
                </a:rPr>
                <a:t>आरोग्य</a:t>
              </a:r>
              <a:r>
                <a:rPr lang="en-IN" sz="3500" b="0" cap="all" dirty="0">
                  <a:solidFill>
                    <a:schemeClr val="tx1"/>
                  </a:solidFill>
                </a:rPr>
                <a:t> </a:t>
              </a:r>
              <a:r>
                <a:rPr lang="en-IN" sz="3500" b="0" cap="all" dirty="0" err="1">
                  <a:solidFill>
                    <a:schemeClr val="tx1"/>
                  </a:solidFill>
                </a:rPr>
                <a:t>सेवा</a:t>
              </a:r>
              <a:r>
                <a:rPr lang="en-IN" sz="3500" b="0" cap="all" dirty="0">
                  <a:solidFill>
                    <a:schemeClr val="tx1"/>
                  </a:solidFill>
                </a:rPr>
                <a:t> </a:t>
              </a:r>
              <a:r>
                <a:rPr lang="en-IN" sz="3500" b="0" cap="all" dirty="0" err="1">
                  <a:solidFill>
                    <a:schemeClr val="tx1"/>
                  </a:solidFill>
                </a:rPr>
                <a:t>आणि</a:t>
              </a:r>
              <a:r>
                <a:rPr lang="en-IN" sz="3500" b="0" cap="all" dirty="0">
                  <a:solidFill>
                    <a:schemeClr val="tx1"/>
                  </a:solidFill>
                </a:rPr>
                <a:t> </a:t>
              </a:r>
              <a:r>
                <a:rPr lang="en-IN" sz="3500" b="0" cap="all" dirty="0" err="1">
                  <a:solidFill>
                    <a:schemeClr val="tx1"/>
                  </a:solidFill>
                </a:rPr>
                <a:t>मदत</a:t>
              </a:r>
              <a:r>
                <a:rPr lang="en-IN" sz="3500" b="0" cap="all" dirty="0">
                  <a:solidFill>
                    <a:schemeClr val="tx1"/>
                  </a:solidFill>
                </a:rPr>
                <a:t> </a:t>
              </a:r>
              <a:r>
                <a:rPr lang="en-IN" sz="3500" b="0" cap="all" dirty="0" err="1">
                  <a:solidFill>
                    <a:schemeClr val="tx1"/>
                  </a:solidFill>
                </a:rPr>
                <a:t>घेण्यापासून</a:t>
              </a:r>
              <a:r>
                <a:rPr lang="en-IN" sz="3500" b="0" cap="all" dirty="0">
                  <a:solidFill>
                    <a:schemeClr val="tx1"/>
                  </a:solidFill>
                </a:rPr>
                <a:t> </a:t>
              </a:r>
              <a:r>
                <a:rPr lang="en-IN" sz="3500" b="0" cap="all" dirty="0" err="1">
                  <a:solidFill>
                    <a:schemeClr val="tx1"/>
                  </a:solidFill>
                </a:rPr>
                <a:t>दूर</a:t>
              </a:r>
              <a:r>
                <a:rPr lang="en-IN" sz="3500" b="0" cap="all" dirty="0">
                  <a:solidFill>
                    <a:schemeClr val="tx1"/>
                  </a:solidFill>
                </a:rPr>
                <a:t> </a:t>
              </a:r>
              <a:r>
                <a:rPr lang="en-IN" sz="3500" b="0" cap="all" dirty="0" err="1">
                  <a:solidFill>
                    <a:schemeClr val="tx1"/>
                  </a:solidFill>
                </a:rPr>
                <a:t>राहतात</a:t>
              </a:r>
              <a:r>
                <a:rPr lang="en-IN" sz="3500" b="0" cap="all" dirty="0">
                  <a:solidFill>
                    <a:schemeClr val="tx1"/>
                  </a:solidFill>
                </a:rPr>
                <a:t> </a:t>
              </a:r>
              <a:endParaRPr sz="3500" b="0" dirty="0">
                <a:solidFill>
                  <a:schemeClr val="tx1"/>
                </a:solidFill>
                <a:latin typeface="Arial" panose="020B0604020202020204" pitchFamily="34" charset="0"/>
                <a:cs typeface="Arial" panose="020B0604020202020204" pitchFamily="34" charset="0"/>
              </a:endParaRPr>
            </a:p>
          </p:txBody>
        </p:sp>
        <p:pic>
          <p:nvPicPr>
            <p:cNvPr id="828" name="Image" descr="Image"/>
            <p:cNvPicPr>
              <a:picLocks noChangeAspect="1"/>
            </p:cNvPicPr>
            <p:nvPr/>
          </p:nvPicPr>
          <p:blipFill>
            <a:blip r:embed="rId8"/>
            <a:stretch>
              <a:fillRect/>
            </a:stretch>
          </p:blipFill>
          <p:spPr>
            <a:xfrm>
              <a:off x="9858112" y="3857247"/>
              <a:ext cx="4480712" cy="5524562"/>
            </a:xfrm>
            <a:prstGeom prst="rect">
              <a:avLst/>
            </a:prstGeom>
            <a:ln w="12700">
              <a:miter lim="400000"/>
            </a:ln>
          </p:spPr>
        </p:pic>
      </p:grpSp>
      <p:grpSp>
        <p:nvGrpSpPr>
          <p:cNvPr id="5" name="Group 4">
            <a:extLst>
              <a:ext uri="{FF2B5EF4-FFF2-40B4-BE49-F238E27FC236}">
                <a16:creationId xmlns:a16="http://schemas.microsoft.com/office/drawing/2014/main" id="{9AB75D79-7BE1-0340-A439-7B1C0B276057}"/>
              </a:ext>
            </a:extLst>
          </p:cNvPr>
          <p:cNvGrpSpPr/>
          <p:nvPr/>
        </p:nvGrpSpPr>
        <p:grpSpPr>
          <a:xfrm>
            <a:off x="15951200" y="7894873"/>
            <a:ext cx="7017843" cy="2106703"/>
            <a:chOff x="15951200" y="7894873"/>
            <a:chExt cx="7017843" cy="2106703"/>
          </a:xfrm>
        </p:grpSpPr>
        <p:sp>
          <p:nvSpPr>
            <p:cNvPr id="815" name="Rounded Rectangle"/>
            <p:cNvSpPr/>
            <p:nvPr/>
          </p:nvSpPr>
          <p:spPr>
            <a:xfrm>
              <a:off x="15951200" y="7894873"/>
              <a:ext cx="7017843" cy="2106703"/>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27" name="Discourages them &amp;…"/>
            <p:cNvSpPr txBox="1"/>
            <p:nvPr/>
          </p:nvSpPr>
          <p:spPr>
            <a:xfrm>
              <a:off x="16145427" y="8089014"/>
              <a:ext cx="6491686" cy="17184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rPr lang="en-IN" sz="3500" b="0" dirty="0" err="1">
                  <a:solidFill>
                    <a:schemeClr val="tx1"/>
                  </a:solidFill>
                </a:rPr>
                <a:t>आरोग्यदायक</a:t>
              </a:r>
              <a:r>
                <a:rPr lang="en-IN" sz="3500" b="0" dirty="0">
                  <a:solidFill>
                    <a:schemeClr val="tx1"/>
                  </a:solidFill>
                </a:rPr>
                <a:t> </a:t>
              </a:r>
              <a:r>
                <a:rPr lang="en-IN" sz="3500" b="0" dirty="0" err="1">
                  <a:solidFill>
                    <a:schemeClr val="tx1"/>
                  </a:solidFill>
                </a:rPr>
                <a:t>सवयी</a:t>
              </a:r>
              <a:r>
                <a:rPr lang="en-IN" sz="3500" b="0" dirty="0">
                  <a:solidFill>
                    <a:schemeClr val="tx1"/>
                  </a:solidFill>
                </a:rPr>
                <a:t> </a:t>
              </a:r>
              <a:r>
                <a:rPr lang="en-IN" sz="3500" b="0" dirty="0" err="1">
                  <a:solidFill>
                    <a:schemeClr val="tx1"/>
                  </a:solidFill>
                </a:rPr>
                <a:t>स्वीकारण्यासाठी</a:t>
              </a:r>
              <a:r>
                <a:rPr lang="en-IN" sz="3500" b="0" dirty="0">
                  <a:solidFill>
                    <a:schemeClr val="tx1"/>
                  </a:solidFill>
                </a:rPr>
                <a:t> </a:t>
              </a:r>
              <a:r>
                <a:rPr lang="en-IN" sz="3500" b="0" dirty="0" err="1">
                  <a:solidFill>
                    <a:schemeClr val="tx1"/>
                  </a:solidFill>
                </a:rPr>
                <a:t>निरुत्साही</a:t>
              </a:r>
              <a:r>
                <a:rPr lang="en-IN" sz="3500" b="0" dirty="0">
                  <a:solidFill>
                    <a:schemeClr val="tx1"/>
                  </a:solidFill>
                </a:rPr>
                <a:t> </a:t>
              </a:r>
              <a:r>
                <a:rPr lang="en-IN" sz="3500" b="0" dirty="0" err="1">
                  <a:solidFill>
                    <a:schemeClr val="tx1"/>
                  </a:solidFill>
                </a:rPr>
                <a:t>असतात</a:t>
              </a:r>
              <a:r>
                <a:rPr lang="en-IN" sz="3500" b="0" dirty="0">
                  <a:solidFill>
                    <a:schemeClr val="tx1"/>
                  </a:solidFill>
                </a:rPr>
                <a:t> </a:t>
              </a:r>
              <a:r>
                <a:rPr lang="en-IN" sz="3500" b="0" dirty="0" err="1">
                  <a:solidFill>
                    <a:schemeClr val="tx1"/>
                  </a:solidFill>
                </a:rPr>
                <a:t>आणि</a:t>
              </a:r>
              <a:r>
                <a:rPr lang="en-IN" sz="3500" b="0" dirty="0">
                  <a:solidFill>
                    <a:schemeClr val="tx1"/>
                  </a:solidFill>
                </a:rPr>
                <a:t> </a:t>
              </a:r>
              <a:r>
                <a:rPr lang="en-IN" sz="3500" b="0" dirty="0" err="1">
                  <a:solidFill>
                    <a:schemeClr val="tx1"/>
                  </a:solidFill>
                </a:rPr>
                <a:t>काही</a:t>
              </a:r>
              <a:r>
                <a:rPr lang="en-IN" sz="3500" b="0" dirty="0">
                  <a:solidFill>
                    <a:schemeClr val="tx1"/>
                  </a:solidFill>
                </a:rPr>
                <a:t> </a:t>
              </a:r>
              <a:r>
                <a:rPr lang="en-IN" sz="3500" b="0" dirty="0" err="1">
                  <a:solidFill>
                    <a:schemeClr val="tx1"/>
                  </a:solidFill>
                </a:rPr>
                <a:t>वेळा</a:t>
              </a:r>
              <a:r>
                <a:rPr lang="en-IN" sz="3500" b="0" dirty="0">
                  <a:solidFill>
                    <a:schemeClr val="tx1"/>
                  </a:solidFill>
                </a:rPr>
                <a:t> </a:t>
              </a:r>
              <a:r>
                <a:rPr lang="en-IN" sz="3500" b="0" dirty="0" err="1">
                  <a:solidFill>
                    <a:schemeClr val="tx1"/>
                  </a:solidFill>
                </a:rPr>
                <a:t>त्या</a:t>
              </a:r>
              <a:r>
                <a:rPr lang="en-IN" sz="3500" b="0" dirty="0">
                  <a:solidFill>
                    <a:schemeClr val="tx1"/>
                  </a:solidFill>
                </a:rPr>
                <a:t> </a:t>
              </a:r>
              <a:r>
                <a:rPr lang="en-IN" sz="3500" b="0" dirty="0" err="1">
                  <a:solidFill>
                    <a:schemeClr val="tx1"/>
                  </a:solidFill>
                </a:rPr>
                <a:t>टाळण्याकडे</a:t>
              </a:r>
              <a:r>
                <a:rPr lang="en-IN" sz="3500" b="0" dirty="0">
                  <a:solidFill>
                    <a:schemeClr val="tx1"/>
                  </a:solidFill>
                </a:rPr>
                <a:t> </a:t>
              </a:r>
              <a:r>
                <a:rPr lang="en-IN" sz="3500" b="0" dirty="0" err="1">
                  <a:solidFill>
                    <a:schemeClr val="tx1"/>
                  </a:solidFill>
                </a:rPr>
                <a:t>लोकांचा</a:t>
              </a:r>
              <a:r>
                <a:rPr lang="en-IN" sz="3500" b="0" dirty="0">
                  <a:solidFill>
                    <a:schemeClr val="tx1"/>
                  </a:solidFill>
                </a:rPr>
                <a:t> </a:t>
              </a:r>
              <a:r>
                <a:rPr lang="en-IN" sz="3500" b="0" dirty="0" err="1">
                  <a:solidFill>
                    <a:schemeClr val="tx1"/>
                  </a:solidFill>
                </a:rPr>
                <a:t>कल</a:t>
              </a:r>
              <a:r>
                <a:rPr lang="en-IN" sz="3500" b="0" dirty="0">
                  <a:solidFill>
                    <a:schemeClr val="tx1"/>
                  </a:solidFill>
                </a:rPr>
                <a:t> </a:t>
              </a:r>
              <a:r>
                <a:rPr lang="en-IN" sz="3500" b="0" dirty="0" err="1">
                  <a:solidFill>
                    <a:schemeClr val="tx1"/>
                  </a:solidFill>
                </a:rPr>
                <a:t>असतो</a:t>
              </a:r>
              <a:r>
                <a:rPr lang="en-IN" sz="3500" b="0" dirty="0">
                  <a:solidFill>
                    <a:schemeClr val="tx1"/>
                  </a:solidFill>
                </a:rPr>
                <a:t>. </a:t>
              </a:r>
            </a:p>
          </p:txBody>
        </p:sp>
      </p:grpSp>
      <p:grpSp>
        <p:nvGrpSpPr>
          <p:cNvPr id="2" name="Group 1">
            <a:extLst>
              <a:ext uri="{FF2B5EF4-FFF2-40B4-BE49-F238E27FC236}">
                <a16:creationId xmlns:a16="http://schemas.microsoft.com/office/drawing/2014/main" id="{891C3797-DDE4-7549-9BF2-99A7E4B07E77}"/>
              </a:ext>
            </a:extLst>
          </p:cNvPr>
          <p:cNvGrpSpPr/>
          <p:nvPr/>
        </p:nvGrpSpPr>
        <p:grpSpPr>
          <a:xfrm>
            <a:off x="5589686" y="405045"/>
            <a:ext cx="13204628" cy="1527338"/>
            <a:chOff x="5589686" y="405045"/>
            <a:chExt cx="13204628" cy="1527338"/>
          </a:xfrm>
        </p:grpSpPr>
        <p:sp>
          <p:nvSpPr>
            <p:cNvPr id="830" name="Rounded Rectangle"/>
            <p:cNvSpPr/>
            <p:nvPr/>
          </p:nvSpPr>
          <p:spPr>
            <a:xfrm>
              <a:off x="5589686" y="405045"/>
              <a:ext cx="13204628" cy="1527338"/>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831" name="WHAT IS STIGMA"/>
            <p:cNvSpPr txBox="1"/>
            <p:nvPr/>
          </p:nvSpPr>
          <p:spPr>
            <a:xfrm>
              <a:off x="5876059" y="611955"/>
              <a:ext cx="12546061" cy="11798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12750">
                <a:defRPr sz="7000">
                  <a:solidFill>
                    <a:srgbClr val="002135"/>
                  </a:solidFill>
                </a:defRPr>
              </a:lvl1pPr>
            </a:lstStyle>
            <a:p>
              <a:r>
                <a:rPr lang="en-IN" b="0" dirty="0" err="1"/>
                <a:t>मानहानीमुळे</a:t>
              </a:r>
              <a:r>
                <a:rPr lang="en-IN" b="0" dirty="0"/>
                <a:t> </a:t>
              </a:r>
              <a:r>
                <a:rPr lang="en-IN" b="0" dirty="0" err="1"/>
                <a:t>काय</a:t>
              </a:r>
              <a:r>
                <a:rPr lang="en-IN" b="0" dirty="0"/>
                <a:t> </a:t>
              </a:r>
              <a:r>
                <a:rPr lang="en-IN" b="0" dirty="0" err="1"/>
                <a:t>होते</a:t>
              </a:r>
              <a:r>
                <a:rPr lang="en-US" b="0" dirty="0"/>
                <a:t>?</a:t>
              </a:r>
              <a:endParaRPr lang="en-IN" b="0" dirty="0"/>
            </a:p>
          </p:txBody>
        </p:sp>
      </p:grpSp>
      <p:pic>
        <p:nvPicPr>
          <p:cNvPr id="26" name="Image" descr="Image">
            <a:extLst>
              <a:ext uri="{FF2B5EF4-FFF2-40B4-BE49-F238E27FC236}">
                <a16:creationId xmlns:a16="http://schemas.microsoft.com/office/drawing/2014/main" id="{BFCAFEE3-132C-A444-A0EC-8E526FCE69FE}"/>
              </a:ext>
            </a:extLst>
          </p:cNvPr>
          <p:cNvPicPr>
            <a:picLocks noChangeAspect="1"/>
          </p:cNvPicPr>
          <p:nvPr/>
        </p:nvPicPr>
        <p:blipFill>
          <a:blip r:embed="rId9"/>
          <a:stretch>
            <a:fillRect/>
          </a:stretch>
        </p:blipFill>
        <p:spPr>
          <a:xfrm>
            <a:off x="18238741" y="4360929"/>
            <a:ext cx="2959544" cy="2920395"/>
          </a:xfrm>
          <a:prstGeom prst="rect">
            <a:avLst/>
          </a:prstGeom>
          <a:ln w="12700" cap="flat">
            <a:noFill/>
            <a:miter lim="400000"/>
          </a:ln>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000" fill="hold"/>
                                        <p:tgtEl>
                                          <p:spTgt spid="3"/>
                                        </p:tgtEl>
                                        <p:attrNameLst>
                                          <p:attrName>ppt_x</p:attrName>
                                        </p:attrNameLst>
                                      </p:cBhvr>
                                      <p:tavLst>
                                        <p:tav tm="0">
                                          <p:val>
                                            <p:strVal val="0-#ppt_w/2"/>
                                          </p:val>
                                        </p:tav>
                                        <p:tav tm="100000">
                                          <p:val>
                                            <p:strVal val="#ppt_x"/>
                                          </p:val>
                                        </p:tav>
                                      </p:tavLst>
                                    </p:anim>
                                    <p:anim calcmode="lin" valueType="num">
                                      <p:cBhvr additive="base">
                                        <p:cTn id="13" dur="2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2000" fill="hold"/>
                                        <p:tgtEl>
                                          <p:spTgt spid="4"/>
                                        </p:tgtEl>
                                        <p:attrNameLst>
                                          <p:attrName>ppt_x</p:attrName>
                                        </p:attrNameLst>
                                      </p:cBhvr>
                                      <p:tavLst>
                                        <p:tav tm="0">
                                          <p:val>
                                            <p:strVal val="#ppt_x"/>
                                          </p:val>
                                        </p:tav>
                                        <p:tav tm="100000">
                                          <p:val>
                                            <p:strVal val="#ppt_x"/>
                                          </p:val>
                                        </p:tav>
                                      </p:tavLst>
                                    </p:anim>
                                    <p:anim calcmode="lin" valueType="num">
                                      <p:cBhvr additive="base">
                                        <p:cTn id="19"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2000" fill="hold"/>
                                        <p:tgtEl>
                                          <p:spTgt spid="5"/>
                                        </p:tgtEl>
                                        <p:attrNameLst>
                                          <p:attrName>ppt_x</p:attrName>
                                        </p:attrNameLst>
                                      </p:cBhvr>
                                      <p:tavLst>
                                        <p:tav tm="0">
                                          <p:val>
                                            <p:strVal val="1+#ppt_w/2"/>
                                          </p:val>
                                        </p:tav>
                                        <p:tav tm="100000">
                                          <p:val>
                                            <p:strVal val="#ppt_x"/>
                                          </p:val>
                                        </p:tav>
                                      </p:tavLst>
                                    </p:anim>
                                    <p:anim calcmode="lin" valueType="num">
                                      <p:cBhvr additive="base">
                                        <p:cTn id="25"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6" name="Group"/>
          <p:cNvGrpSpPr/>
          <p:nvPr/>
        </p:nvGrpSpPr>
        <p:grpSpPr>
          <a:xfrm>
            <a:off x="-25400" y="4735412"/>
            <a:ext cx="24434800" cy="4245176"/>
            <a:chOff x="0" y="0"/>
            <a:chExt cx="24434800" cy="4245174"/>
          </a:xfrm>
        </p:grpSpPr>
        <p:sp>
          <p:nvSpPr>
            <p:cNvPr id="192" name="Rectangle"/>
            <p:cNvSpPr/>
            <p:nvPr/>
          </p:nvSpPr>
          <p:spPr>
            <a:xfrm>
              <a:off x="0" y="0"/>
              <a:ext cx="24434800" cy="4245174"/>
            </a:xfrm>
            <a:prstGeom prst="rect">
              <a:avLst/>
            </a:prstGeom>
            <a:solidFill>
              <a:srgbClr val="FFFFFF"/>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sp>
          <p:nvSpPr>
            <p:cNvPr id="193" name="NOVEL CORONA VIRUS - COVID-19"/>
            <p:cNvSpPr txBox="1"/>
            <p:nvPr/>
          </p:nvSpPr>
          <p:spPr>
            <a:xfrm>
              <a:off x="8766939" y="2579712"/>
              <a:ext cx="10315324" cy="7950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a:solidFill>
                    <a:srgbClr val="002135"/>
                  </a:solidFill>
                </a:defRPr>
              </a:lvl1pPr>
            </a:lstStyle>
            <a:p>
              <a:r>
                <a:rPr lang="en-IN" sz="4500" b="0" dirty="0" err="1"/>
                <a:t>उपाययोजना</a:t>
              </a:r>
              <a:r>
                <a:rPr lang="en-IN" sz="4500" b="0" dirty="0"/>
                <a:t> </a:t>
              </a:r>
              <a:r>
                <a:rPr lang="en-IN" sz="4500" b="0" dirty="0" err="1"/>
                <a:t>आणि</a:t>
              </a:r>
              <a:r>
                <a:rPr lang="en-IN" sz="4500" b="0" dirty="0"/>
                <a:t> </a:t>
              </a:r>
              <a:r>
                <a:rPr lang="en-IN" sz="4500" b="0" dirty="0" err="1"/>
                <a:t>संसर्ग</a:t>
              </a:r>
              <a:r>
                <a:rPr lang="en-IN" sz="4500" b="0" dirty="0"/>
                <a:t> </a:t>
              </a:r>
              <a:r>
                <a:rPr lang="en-IN" sz="4500" b="0" dirty="0" err="1"/>
                <a:t>याबाबत</a:t>
              </a:r>
              <a:r>
                <a:rPr lang="en-IN" sz="4500" b="0" dirty="0"/>
                <a:t> </a:t>
              </a:r>
              <a:r>
                <a:rPr lang="en-IN" sz="4500" b="0" dirty="0" err="1"/>
                <a:t>माहिती</a:t>
              </a:r>
              <a:r>
                <a:rPr lang="en-IN" sz="4500" b="0" dirty="0"/>
                <a:t> </a:t>
              </a:r>
              <a:r>
                <a:rPr lang="en-IN" sz="4500" b="0" dirty="0" err="1"/>
                <a:t>देणे</a:t>
              </a:r>
              <a:endParaRPr lang="en-IN" sz="4500" b="0" dirty="0"/>
            </a:p>
          </p:txBody>
        </p:sp>
        <p:sp>
          <p:nvSpPr>
            <p:cNvPr id="194" name="Line"/>
            <p:cNvSpPr/>
            <p:nvPr/>
          </p:nvSpPr>
          <p:spPr>
            <a:xfrm>
              <a:off x="8766939" y="2504428"/>
              <a:ext cx="10315324" cy="0"/>
            </a:xfrm>
            <a:prstGeom prst="line">
              <a:avLst/>
            </a:prstGeom>
            <a:noFill/>
            <a:ln w="25400" cap="flat">
              <a:solidFill>
                <a:srgbClr val="AAABAE"/>
              </a:solidFill>
              <a:prstDash val="solid"/>
              <a:miter lim="400000"/>
            </a:ln>
            <a:effectLst/>
          </p:spPr>
          <p:txBody>
            <a:bodyPr wrap="square" lIns="45718" tIns="45718" rIns="45718" bIns="45718" numCol="1" anchor="t">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sz="3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endParaRPr>
            </a:p>
          </p:txBody>
        </p:sp>
        <p:sp>
          <p:nvSpPr>
            <p:cNvPr id="195" name="SESSION 1"/>
            <p:cNvSpPr txBox="1"/>
            <p:nvPr/>
          </p:nvSpPr>
          <p:spPr>
            <a:xfrm>
              <a:off x="11425558" y="419574"/>
              <a:ext cx="4148572" cy="24109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defTabSz="412750">
                <a:defRPr sz="10000">
                  <a:solidFill>
                    <a:srgbClr val="002135"/>
                  </a:solidFill>
                </a:defRPr>
              </a:lvl1pPr>
            </a:lstStyle>
            <a:p>
              <a:r>
                <a:rPr lang="en-IN" sz="15000" b="0" dirty="0" err="1"/>
                <a:t>सत्र</a:t>
              </a:r>
              <a:r>
                <a:rPr lang="en-IN" sz="15000" b="0" dirty="0"/>
                <a:t> १</a:t>
              </a:r>
            </a:p>
          </p:txBody>
        </p:sp>
      </p:grpSp>
      <p:pic>
        <p:nvPicPr>
          <p:cNvPr id="197" name="Image" descr="Image"/>
          <p:cNvPicPr>
            <a:picLocks noChangeAspect="1"/>
          </p:cNvPicPr>
          <p:nvPr/>
        </p:nvPicPr>
        <p:blipFill>
          <a:blip r:embed="rId2"/>
          <a:stretch>
            <a:fillRect/>
          </a:stretch>
        </p:blipFill>
        <p:spPr>
          <a:xfrm>
            <a:off x="3569792" y="1416901"/>
            <a:ext cx="3183991" cy="10046542"/>
          </a:xfrm>
          <a:prstGeom prst="rect">
            <a:avLst/>
          </a:prstGeom>
          <a:ln w="12700">
            <a:miter lim="400000"/>
          </a:ln>
          <a:effectLst>
            <a:outerShdw blurRad="63500" dist="25400" dir="5400000" rotWithShape="0">
              <a:srgbClr val="000000">
                <a:alpha val="50000"/>
              </a:srgbClr>
            </a:outerShdw>
          </a:effectLst>
        </p:spPr>
      </p:pic>
      <p:grpSp>
        <p:nvGrpSpPr>
          <p:cNvPr id="200" name="Group"/>
          <p:cNvGrpSpPr/>
          <p:nvPr/>
        </p:nvGrpSpPr>
        <p:grpSpPr>
          <a:xfrm>
            <a:off x="23097931" y="13055998"/>
            <a:ext cx="2098870" cy="1540535"/>
            <a:chOff x="0" y="2516"/>
            <a:chExt cx="2098868" cy="1540533"/>
          </a:xfrm>
        </p:grpSpPr>
        <p:sp>
          <p:nvSpPr>
            <p:cNvPr id="198" name="03"/>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rPr>
                <a:t>03</a:t>
              </a:r>
            </a:p>
          </p:txBody>
        </p:sp>
        <p:pic>
          <p:nvPicPr>
            <p:cNvPr id="199" name="Image" descr="Image"/>
            <p:cNvPicPr>
              <a:picLocks noChangeAspect="1"/>
            </p:cNvPicPr>
            <p:nvPr/>
          </p:nvPicPr>
          <p:blipFill>
            <a:blip r:embed="rId3"/>
            <a:stretch>
              <a:fillRect/>
            </a:stretch>
          </p:blipFill>
          <p:spPr>
            <a:xfrm>
              <a:off x="0" y="2516"/>
              <a:ext cx="554528" cy="541069"/>
            </a:xfrm>
            <a:prstGeom prst="rect">
              <a:avLst/>
            </a:prstGeom>
            <a:ln w="12700" cap="flat">
              <a:noFill/>
              <a:miter lim="400000"/>
            </a:ln>
            <a:effectLst/>
          </p:spPr>
        </p:pic>
      </p:grpSp>
      <p:grpSp>
        <p:nvGrpSpPr>
          <p:cNvPr id="206" name="Group"/>
          <p:cNvGrpSpPr/>
          <p:nvPr/>
        </p:nvGrpSpPr>
        <p:grpSpPr>
          <a:xfrm>
            <a:off x="300010" y="12315300"/>
            <a:ext cx="4601210" cy="995767"/>
            <a:chOff x="0" y="0"/>
            <a:chExt cx="4601208" cy="995765"/>
          </a:xfrm>
        </p:grpSpPr>
        <p:pic>
          <p:nvPicPr>
            <p:cNvPr id="201" name="Picture 3" descr="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202" name="Picture 5" descr="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203"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Gill Sans SemiBold"/>
                </a:defRPr>
              </a:pPr>
              <a:endParaRPr kumimoji="0"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SemiBold"/>
              </a:endParaRPr>
            </a:p>
          </p:txBody>
        </p:sp>
        <p:sp>
          <p:nvSpPr>
            <p:cNvPr id="204"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Gill Sans SemiBold"/>
                </a:defRPr>
              </a:pPr>
              <a:endParaRPr kumimoji="0"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SemiBold"/>
              </a:endParaRPr>
            </a:p>
          </p:txBody>
        </p:sp>
        <p:pic>
          <p:nvPicPr>
            <p:cNvPr id="205" name="ministry-and-health-family-welfare.png" descr="ministry-and-health-family-welfare.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spTree>
    <p:extLst>
      <p:ext uri="{BB962C8B-B14F-4D97-AF65-F5344CB8AC3E}">
        <p14:creationId xmlns:p14="http://schemas.microsoft.com/office/powerpoint/2010/main" val="148424343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6"/>
                                        </p:tgtEl>
                                        <p:attrNameLst>
                                          <p:attrName>style.visibility</p:attrName>
                                        </p:attrNameLst>
                                      </p:cBhvr>
                                      <p:to>
                                        <p:strVal val="visible"/>
                                      </p:to>
                                    </p:set>
                                    <p:animEffect transition="in" filter="blinds(horizontal)">
                                      <p:cBhvr>
                                        <p:cTn id="7" dur="1000"/>
                                        <p:tgtEl>
                                          <p:spTgt spid="196"/>
                                        </p:tgtEl>
                                      </p:cBhvr>
                                    </p:animEffect>
                                  </p:childTnLst>
                                </p:cTn>
                              </p:par>
                              <p:par>
                                <p:cTn id="8" presetID="9" presetClass="entr" presetSubtype="0" fill="hold" nodeType="withEffect">
                                  <p:stCondLst>
                                    <p:cond delay="0"/>
                                  </p:stCondLst>
                                  <p:childTnLst>
                                    <p:set>
                                      <p:cBhvr>
                                        <p:cTn id="9" dur="1" fill="hold">
                                          <p:stCondLst>
                                            <p:cond delay="0"/>
                                          </p:stCondLst>
                                        </p:cTn>
                                        <p:tgtEl>
                                          <p:spTgt spid="197"/>
                                        </p:tgtEl>
                                        <p:attrNameLst>
                                          <p:attrName>style.visibility</p:attrName>
                                        </p:attrNameLst>
                                      </p:cBhvr>
                                      <p:to>
                                        <p:strVal val="visible"/>
                                      </p:to>
                                    </p:set>
                                    <p:animEffect transition="in" filter="dissolve">
                                      <p:cBhvr>
                                        <p:cTn id="10" dur="10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8" name="Group"/>
          <p:cNvGrpSpPr/>
          <p:nvPr/>
        </p:nvGrpSpPr>
        <p:grpSpPr>
          <a:xfrm>
            <a:off x="300010" y="12315300"/>
            <a:ext cx="4601210" cy="995767"/>
            <a:chOff x="0" y="0"/>
            <a:chExt cx="4601208" cy="995765"/>
          </a:xfrm>
        </p:grpSpPr>
        <p:pic>
          <p:nvPicPr>
            <p:cNvPr id="833"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834"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835"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836"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837"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842" name="Group"/>
          <p:cNvGrpSpPr/>
          <p:nvPr/>
        </p:nvGrpSpPr>
        <p:grpSpPr>
          <a:xfrm>
            <a:off x="23097931" y="13055998"/>
            <a:ext cx="2098870" cy="1540535"/>
            <a:chOff x="0" y="2516"/>
            <a:chExt cx="2098868" cy="1540533"/>
          </a:xfrm>
        </p:grpSpPr>
        <p:sp>
          <p:nvSpPr>
            <p:cNvPr id="840" name="29"/>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30</a:t>
              </a:r>
              <a:endParaRPr dirty="0">
                <a:latin typeface="Arial" panose="020B0604020202020204" pitchFamily="34" charset="0"/>
                <a:cs typeface="Arial" panose="020B0604020202020204" pitchFamily="34" charset="0"/>
              </a:endParaRPr>
            </a:p>
          </p:txBody>
        </p:sp>
        <p:pic>
          <p:nvPicPr>
            <p:cNvPr id="841"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pic>
        <p:nvPicPr>
          <p:cNvPr id="846" name="Image" descr="Image"/>
          <p:cNvPicPr>
            <a:picLocks noChangeAspect="1"/>
          </p:cNvPicPr>
          <p:nvPr/>
        </p:nvPicPr>
        <p:blipFill>
          <a:blip r:embed="rId7"/>
          <a:stretch>
            <a:fillRect/>
          </a:stretch>
        </p:blipFill>
        <p:spPr>
          <a:xfrm>
            <a:off x="20900664" y="118932"/>
            <a:ext cx="3266864" cy="4203356"/>
          </a:xfrm>
          <a:prstGeom prst="rect">
            <a:avLst/>
          </a:prstGeom>
          <a:ln w="12700">
            <a:miter lim="400000"/>
          </a:ln>
        </p:spPr>
      </p:pic>
      <p:sp>
        <p:nvSpPr>
          <p:cNvPr id="839" name="Rounded Rectangle"/>
          <p:cNvSpPr/>
          <p:nvPr/>
        </p:nvSpPr>
        <p:spPr>
          <a:xfrm>
            <a:off x="1077959" y="2540000"/>
            <a:ext cx="22228082" cy="9245600"/>
          </a:xfrm>
          <a:prstGeom prst="roundRect">
            <a:avLst>
              <a:gd name="adj" fmla="val 4306"/>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sz="3600" b="0" dirty="0">
              <a:solidFill>
                <a:sysClr val="windowText" lastClr="000000"/>
              </a:solidFill>
              <a:latin typeface="Arial" panose="020B0604020202020204" pitchFamily="34" charset="0"/>
              <a:cs typeface="Arial" panose="020B0604020202020204" pitchFamily="34" charset="0"/>
            </a:endParaRPr>
          </a:p>
        </p:txBody>
      </p:sp>
      <p:sp>
        <p:nvSpPr>
          <p:cNvPr id="845" name="As a health worker, you can:…"/>
          <p:cNvSpPr txBox="1"/>
          <p:nvPr/>
        </p:nvSpPr>
        <p:spPr>
          <a:xfrm>
            <a:off x="1533429" y="3351941"/>
            <a:ext cx="21481877" cy="74892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rPr lang="en-IN" b="0" dirty="0" err="1"/>
              <a:t>आरोग्य</a:t>
            </a:r>
            <a:r>
              <a:rPr lang="en-IN" b="0" dirty="0"/>
              <a:t> </a:t>
            </a:r>
            <a:r>
              <a:rPr lang="en-IN" b="0" dirty="0" err="1"/>
              <a:t>कर्मचारी</a:t>
            </a:r>
            <a:r>
              <a:rPr lang="en-IN" b="0" dirty="0"/>
              <a:t> </a:t>
            </a:r>
            <a:r>
              <a:rPr lang="en-IN" b="0" dirty="0" err="1"/>
              <a:t>या</a:t>
            </a:r>
            <a:r>
              <a:rPr lang="en-IN" b="0" dirty="0"/>
              <a:t> </a:t>
            </a:r>
            <a:r>
              <a:rPr lang="en-IN" b="0" dirty="0" err="1"/>
              <a:t>नात्याने</a:t>
            </a:r>
            <a:r>
              <a:rPr lang="en-IN" b="0" dirty="0"/>
              <a:t> </a:t>
            </a:r>
            <a:r>
              <a:rPr lang="en-IN" b="0" dirty="0" err="1"/>
              <a:t>तुम्ही</a:t>
            </a:r>
            <a:r>
              <a:rPr lang="en-IN" b="0" dirty="0"/>
              <a:t> </a:t>
            </a:r>
            <a:r>
              <a:rPr lang="en-IN" b="0" dirty="0" err="1"/>
              <a:t>खालील</a:t>
            </a:r>
            <a:r>
              <a:rPr lang="en-IN" b="0" dirty="0"/>
              <a:t> </a:t>
            </a:r>
            <a:r>
              <a:rPr lang="en-IN" b="0" dirty="0" err="1"/>
              <a:t>गोष्टी</a:t>
            </a:r>
            <a:r>
              <a:rPr lang="en-IN" b="0" dirty="0"/>
              <a:t> </a:t>
            </a:r>
            <a:r>
              <a:rPr lang="en-IN" b="0" dirty="0" err="1"/>
              <a:t>करू</a:t>
            </a:r>
            <a:r>
              <a:rPr lang="en-IN" b="0" dirty="0"/>
              <a:t> </a:t>
            </a:r>
            <a:r>
              <a:rPr lang="en-IN" b="0" dirty="0" err="1"/>
              <a:t>शकता</a:t>
            </a:r>
            <a:r>
              <a:rPr lang="en-IN" b="0" dirty="0"/>
              <a:t> </a:t>
            </a:r>
            <a:r>
              <a:rPr lang="en-US" b="0" dirty="0"/>
              <a:t>:</a:t>
            </a:r>
          </a:p>
          <a:p>
            <a:pPr algn="l"/>
            <a:endParaRPr lang="en-IN" b="0" dirty="0"/>
          </a:p>
          <a:p>
            <a:pPr marL="457200" lvl="0" indent="-457200" algn="l">
              <a:buFont typeface="Arial" panose="020B0604020202020204" pitchFamily="34" charset="0"/>
              <a:buChar char="•"/>
            </a:pPr>
            <a:r>
              <a:rPr lang="en-IN" b="0" dirty="0" err="1"/>
              <a:t>लोकांमध्ये</a:t>
            </a:r>
            <a:r>
              <a:rPr lang="en-IN" b="0" dirty="0"/>
              <a:t> </a:t>
            </a:r>
            <a:r>
              <a:rPr lang="en-IN" b="0" dirty="0" err="1"/>
              <a:t>जनजागृती</a:t>
            </a:r>
            <a:r>
              <a:rPr lang="en-IN" b="0" dirty="0"/>
              <a:t> </a:t>
            </a:r>
            <a:r>
              <a:rPr lang="en-IN" b="0" dirty="0" err="1"/>
              <a:t>निर्माण</a:t>
            </a:r>
            <a:r>
              <a:rPr lang="en-IN" b="0" dirty="0"/>
              <a:t> </a:t>
            </a:r>
            <a:r>
              <a:rPr lang="en-IN" b="0" dirty="0" err="1"/>
              <a:t>करा</a:t>
            </a:r>
            <a:r>
              <a:rPr lang="en-IN" b="0" dirty="0"/>
              <a:t> </a:t>
            </a:r>
            <a:r>
              <a:rPr lang="en-IN" b="0" dirty="0" err="1"/>
              <a:t>आणि</a:t>
            </a:r>
            <a:r>
              <a:rPr lang="en-IN" b="0" dirty="0"/>
              <a:t> </a:t>
            </a:r>
            <a:r>
              <a:rPr lang="en-IN" b="0" dirty="0" err="1"/>
              <a:t>करोना</a:t>
            </a:r>
            <a:r>
              <a:rPr lang="en-IN" b="0" dirty="0"/>
              <a:t> </a:t>
            </a:r>
            <a:r>
              <a:rPr lang="en-IN" b="0" dirty="0" err="1"/>
              <a:t>हा</a:t>
            </a:r>
            <a:r>
              <a:rPr lang="en-IN" b="0" dirty="0"/>
              <a:t> </a:t>
            </a:r>
            <a:r>
              <a:rPr lang="en-IN" b="0" dirty="0" err="1"/>
              <a:t>साधा</a:t>
            </a:r>
            <a:r>
              <a:rPr lang="en-IN" b="0" dirty="0"/>
              <a:t> </a:t>
            </a:r>
            <a:r>
              <a:rPr lang="en-IN" b="0" dirty="0" err="1"/>
              <a:t>संसर्ग</a:t>
            </a:r>
            <a:r>
              <a:rPr lang="en-IN" b="0" dirty="0"/>
              <a:t> </a:t>
            </a:r>
            <a:r>
              <a:rPr lang="en-IN" b="0" dirty="0" err="1"/>
              <a:t>असून</a:t>
            </a:r>
            <a:r>
              <a:rPr lang="en-IN" b="0" dirty="0"/>
              <a:t> ८०</a:t>
            </a:r>
            <a:r>
              <a:rPr lang="en-US" b="0" dirty="0"/>
              <a:t>%</a:t>
            </a:r>
            <a:r>
              <a:rPr lang="en-IN" b="0" dirty="0"/>
              <a:t> </a:t>
            </a:r>
            <a:r>
              <a:rPr lang="en-IN" b="0" dirty="0" err="1"/>
              <a:t>व्यक्तींना</a:t>
            </a:r>
            <a:r>
              <a:rPr lang="en-IN" b="0" dirty="0"/>
              <a:t> </a:t>
            </a:r>
            <a:r>
              <a:rPr lang="en-IN" b="0" dirty="0" err="1"/>
              <a:t>सौम्य</a:t>
            </a:r>
            <a:r>
              <a:rPr lang="en-IN" b="0" dirty="0"/>
              <a:t> </a:t>
            </a:r>
            <a:r>
              <a:rPr lang="en-IN" b="0" dirty="0" err="1"/>
              <a:t>लागण</a:t>
            </a:r>
            <a:r>
              <a:rPr lang="en-IN" b="0" dirty="0"/>
              <a:t> </a:t>
            </a:r>
            <a:r>
              <a:rPr lang="en-IN" b="0" dirty="0" err="1"/>
              <a:t>झालेली</a:t>
            </a:r>
            <a:r>
              <a:rPr lang="en-IN" b="0" dirty="0"/>
              <a:t> </a:t>
            </a:r>
            <a:r>
              <a:rPr lang="en-IN" b="0" dirty="0" err="1"/>
              <a:t>असते</a:t>
            </a:r>
            <a:r>
              <a:rPr lang="en-IN" b="0" dirty="0"/>
              <a:t> </a:t>
            </a:r>
            <a:r>
              <a:rPr lang="en-IN" b="0" dirty="0" err="1"/>
              <a:t>हे</a:t>
            </a:r>
            <a:r>
              <a:rPr lang="en-IN" b="0" dirty="0"/>
              <a:t> </a:t>
            </a:r>
            <a:r>
              <a:rPr lang="en-IN" b="0" dirty="0" err="1"/>
              <a:t>लोकांना</a:t>
            </a:r>
            <a:r>
              <a:rPr lang="en-IN" b="0" dirty="0"/>
              <a:t> </a:t>
            </a:r>
            <a:r>
              <a:rPr lang="en-IN" b="0" dirty="0" err="1"/>
              <a:t>व्यवस्थित</a:t>
            </a:r>
            <a:r>
              <a:rPr lang="en-IN" b="0" dirty="0"/>
              <a:t> </a:t>
            </a:r>
            <a:r>
              <a:rPr lang="en-IN" b="0" dirty="0" err="1"/>
              <a:t>समजावून</a:t>
            </a:r>
            <a:r>
              <a:rPr lang="en-IN" b="0" dirty="0"/>
              <a:t> </a:t>
            </a:r>
            <a:r>
              <a:rPr lang="en-IN" b="0" dirty="0" err="1"/>
              <a:t>सांगा</a:t>
            </a:r>
            <a:r>
              <a:rPr lang="en-IN" b="0" dirty="0"/>
              <a:t>. </a:t>
            </a:r>
          </a:p>
          <a:p>
            <a:pPr marL="457200" lvl="0" indent="-457200" algn="l">
              <a:buFont typeface="Arial" panose="020B0604020202020204" pitchFamily="34" charset="0"/>
              <a:buChar char="•"/>
            </a:pPr>
            <a:r>
              <a:rPr lang="en-US" b="0" dirty="0"/>
              <a:t>COVID-19 </a:t>
            </a:r>
            <a:r>
              <a:rPr lang="en-IN" b="0" dirty="0" err="1"/>
              <a:t>कुणालाही</a:t>
            </a:r>
            <a:r>
              <a:rPr lang="en-IN" b="0" dirty="0"/>
              <a:t> </a:t>
            </a:r>
            <a:r>
              <a:rPr lang="en-IN" b="0" dirty="0" err="1"/>
              <a:t>होऊ</a:t>
            </a:r>
            <a:r>
              <a:rPr lang="en-IN" b="0" dirty="0"/>
              <a:t> </a:t>
            </a:r>
            <a:r>
              <a:rPr lang="en-IN" b="0" dirty="0" err="1"/>
              <a:t>शकतो</a:t>
            </a:r>
            <a:r>
              <a:rPr lang="en-IN" b="0" dirty="0"/>
              <a:t>. </a:t>
            </a:r>
            <a:r>
              <a:rPr lang="en-IN" b="0" dirty="0" err="1"/>
              <a:t>लोकांशी</a:t>
            </a:r>
            <a:r>
              <a:rPr lang="en-IN" b="0" dirty="0"/>
              <a:t> </a:t>
            </a:r>
            <a:r>
              <a:rPr lang="en-IN" b="0" dirty="0" err="1"/>
              <a:t>बोला</a:t>
            </a:r>
            <a:r>
              <a:rPr lang="en-IN" b="0" dirty="0"/>
              <a:t>, </a:t>
            </a:r>
            <a:r>
              <a:rPr lang="en-IN" b="0" dirty="0" err="1"/>
              <a:t>त्यांच्या</a:t>
            </a:r>
            <a:r>
              <a:rPr lang="en-IN" b="0" dirty="0"/>
              <a:t> </a:t>
            </a:r>
            <a:r>
              <a:rPr lang="en-IN" b="0" dirty="0" err="1"/>
              <a:t>काय</a:t>
            </a:r>
            <a:r>
              <a:rPr lang="en-IN" b="0" dirty="0"/>
              <a:t> </a:t>
            </a:r>
            <a:r>
              <a:rPr lang="en-IN" b="0" dirty="0" err="1"/>
              <a:t>भावना</a:t>
            </a:r>
            <a:r>
              <a:rPr lang="en-IN" b="0" dirty="0"/>
              <a:t> </a:t>
            </a:r>
            <a:r>
              <a:rPr lang="en-IN" b="0" dirty="0" err="1"/>
              <a:t>आहेत</a:t>
            </a:r>
            <a:r>
              <a:rPr lang="en-IN" b="0" dirty="0"/>
              <a:t> </a:t>
            </a:r>
            <a:r>
              <a:rPr lang="en-IN" b="0" dirty="0" err="1"/>
              <a:t>ते</a:t>
            </a:r>
            <a:r>
              <a:rPr lang="en-IN" b="0" dirty="0"/>
              <a:t> </a:t>
            </a:r>
            <a:r>
              <a:rPr lang="en-IN" b="0" dirty="0" err="1"/>
              <a:t>ऐकून</a:t>
            </a:r>
            <a:r>
              <a:rPr lang="en-IN" b="0" dirty="0"/>
              <a:t> </a:t>
            </a:r>
            <a:r>
              <a:rPr lang="en-IN" b="0" dirty="0" err="1"/>
              <a:t>घ्या</a:t>
            </a:r>
            <a:r>
              <a:rPr lang="en-IN" b="0" dirty="0"/>
              <a:t>. </a:t>
            </a:r>
          </a:p>
          <a:p>
            <a:pPr marL="457200" lvl="0" indent="-457200" algn="l">
              <a:buFont typeface="Arial" panose="020B0604020202020204" pitchFamily="34" charset="0"/>
              <a:buChar char="•"/>
            </a:pPr>
            <a:r>
              <a:rPr lang="en-IN" b="0" dirty="0" err="1"/>
              <a:t>घरी</a:t>
            </a:r>
            <a:r>
              <a:rPr lang="en-IN" b="0" dirty="0"/>
              <a:t> </a:t>
            </a:r>
            <a:r>
              <a:rPr lang="en-IN" b="0" dirty="0" err="1"/>
              <a:t>खेळता</a:t>
            </a:r>
            <a:r>
              <a:rPr lang="en-IN" b="0" dirty="0"/>
              <a:t> </a:t>
            </a:r>
            <a:r>
              <a:rPr lang="en-IN" b="0" dirty="0" err="1"/>
              <a:t>येणारे</a:t>
            </a:r>
            <a:r>
              <a:rPr lang="en-IN" b="0" dirty="0"/>
              <a:t> </a:t>
            </a:r>
            <a:r>
              <a:rPr lang="en-IN" b="0" dirty="0" err="1"/>
              <a:t>खेळ</a:t>
            </a:r>
            <a:r>
              <a:rPr lang="en-IN" b="0" dirty="0"/>
              <a:t>, </a:t>
            </a:r>
            <a:r>
              <a:rPr lang="en-IN" b="0" dirty="0" err="1"/>
              <a:t>वाचन</a:t>
            </a:r>
            <a:r>
              <a:rPr lang="en-IN" b="0" dirty="0"/>
              <a:t>, </a:t>
            </a:r>
            <a:r>
              <a:rPr lang="en-IN" b="0" dirty="0" err="1"/>
              <a:t>बागकाम</a:t>
            </a:r>
            <a:r>
              <a:rPr lang="en-IN" b="0" dirty="0"/>
              <a:t>, </a:t>
            </a:r>
            <a:r>
              <a:rPr lang="en-IN" b="0" dirty="0" err="1"/>
              <a:t>घराची</a:t>
            </a:r>
            <a:r>
              <a:rPr lang="en-IN" b="0" dirty="0"/>
              <a:t> </a:t>
            </a:r>
            <a:r>
              <a:rPr lang="en-IN" b="0" dirty="0" err="1"/>
              <a:t>साफसफाई</a:t>
            </a:r>
            <a:r>
              <a:rPr lang="en-IN" b="0" dirty="0"/>
              <a:t> </a:t>
            </a:r>
            <a:r>
              <a:rPr lang="en-IN" b="0" dirty="0" err="1"/>
              <a:t>यासारख्या</a:t>
            </a:r>
            <a:r>
              <a:rPr lang="en-IN" b="0" dirty="0"/>
              <a:t> </a:t>
            </a:r>
            <a:r>
              <a:rPr lang="en-IN" b="0" dirty="0" err="1"/>
              <a:t>ताण</a:t>
            </a:r>
            <a:r>
              <a:rPr lang="en-IN" b="0" dirty="0"/>
              <a:t> </a:t>
            </a:r>
            <a:r>
              <a:rPr lang="en-IN" b="0" dirty="0" err="1"/>
              <a:t>दूर</a:t>
            </a:r>
            <a:r>
              <a:rPr lang="en-IN" b="0" dirty="0"/>
              <a:t> </a:t>
            </a:r>
            <a:r>
              <a:rPr lang="en-IN" b="0" dirty="0" err="1"/>
              <a:t>करणाऱ्या</a:t>
            </a:r>
            <a:r>
              <a:rPr lang="en-IN" b="0" dirty="0"/>
              <a:t> </a:t>
            </a:r>
            <a:r>
              <a:rPr lang="en-IN" b="0" dirty="0" err="1"/>
              <a:t>गोष्टींमध्ये</a:t>
            </a:r>
            <a:r>
              <a:rPr lang="en-IN" b="0" dirty="0"/>
              <a:t> </a:t>
            </a:r>
            <a:r>
              <a:rPr lang="en-IN" b="0" dirty="0" err="1"/>
              <a:t>मन</a:t>
            </a:r>
            <a:r>
              <a:rPr lang="en-IN" b="0" dirty="0"/>
              <a:t> </a:t>
            </a:r>
            <a:r>
              <a:rPr lang="en-IN" b="0" dirty="0" err="1"/>
              <a:t>गुंतवण्याचा</a:t>
            </a:r>
            <a:r>
              <a:rPr lang="en-IN" b="0" dirty="0"/>
              <a:t> </a:t>
            </a:r>
            <a:r>
              <a:rPr lang="en-IN" b="0" dirty="0" err="1"/>
              <a:t>सल्ला</a:t>
            </a:r>
            <a:r>
              <a:rPr lang="en-IN" b="0" dirty="0"/>
              <a:t> </a:t>
            </a:r>
            <a:r>
              <a:rPr lang="en-IN" b="0" dirty="0" err="1"/>
              <a:t>लोकांना</a:t>
            </a:r>
            <a:r>
              <a:rPr lang="en-IN" b="0" dirty="0"/>
              <a:t> </a:t>
            </a:r>
            <a:r>
              <a:rPr lang="en-IN" b="0" dirty="0" err="1"/>
              <a:t>द्या</a:t>
            </a:r>
            <a:r>
              <a:rPr lang="en-IN" b="0" dirty="0"/>
              <a:t>. </a:t>
            </a:r>
          </a:p>
          <a:p>
            <a:pPr marL="457200" lvl="0" indent="-457200" algn="l">
              <a:buFont typeface="Arial" panose="020B0604020202020204" pitchFamily="34" charset="0"/>
              <a:buChar char="•"/>
            </a:pPr>
            <a:r>
              <a:rPr lang="en-IN" b="0" dirty="0" err="1"/>
              <a:t>लोकांना</a:t>
            </a:r>
            <a:r>
              <a:rPr lang="en-IN" b="0" dirty="0"/>
              <a:t> </a:t>
            </a:r>
            <a:r>
              <a:rPr lang="en-IN" b="0" dirty="0" err="1"/>
              <a:t>टीव्हीवरील</a:t>
            </a:r>
            <a:r>
              <a:rPr lang="en-IN" b="0" dirty="0"/>
              <a:t> </a:t>
            </a:r>
            <a:r>
              <a:rPr lang="en-IN" b="0" dirty="0" err="1"/>
              <a:t>निराशाजनक</a:t>
            </a:r>
            <a:r>
              <a:rPr lang="en-IN" b="0" dirty="0"/>
              <a:t> </a:t>
            </a:r>
            <a:r>
              <a:rPr lang="en-IN" b="0" dirty="0" err="1"/>
              <a:t>माहिती</a:t>
            </a:r>
            <a:r>
              <a:rPr lang="en-IN" b="0" dirty="0"/>
              <a:t> </a:t>
            </a:r>
            <a:r>
              <a:rPr lang="en-IN" b="0" dirty="0" err="1"/>
              <a:t>तसेच</a:t>
            </a:r>
            <a:r>
              <a:rPr lang="en-IN" b="0" dirty="0"/>
              <a:t> </a:t>
            </a:r>
            <a:r>
              <a:rPr lang="en-IN" b="0" dirty="0" err="1"/>
              <a:t>चुकीच्या</a:t>
            </a:r>
            <a:r>
              <a:rPr lang="en-IN" b="0" dirty="0"/>
              <a:t> </a:t>
            </a:r>
            <a:r>
              <a:rPr lang="en-IN" b="0" dirty="0" err="1"/>
              <a:t>बातम्यांपासून</a:t>
            </a:r>
            <a:r>
              <a:rPr lang="en-IN" b="0" dirty="0"/>
              <a:t> </a:t>
            </a:r>
            <a:r>
              <a:rPr lang="en-IN" b="0" dirty="0" err="1"/>
              <a:t>लांब</a:t>
            </a:r>
            <a:r>
              <a:rPr lang="en-IN" b="0" dirty="0"/>
              <a:t> </a:t>
            </a:r>
            <a:r>
              <a:rPr lang="en-IN" b="0" dirty="0" err="1"/>
              <a:t>राहण्यास</a:t>
            </a:r>
            <a:r>
              <a:rPr lang="en-IN" b="0" dirty="0"/>
              <a:t> </a:t>
            </a:r>
            <a:r>
              <a:rPr lang="en-IN" b="0" dirty="0" err="1"/>
              <a:t>सांगा</a:t>
            </a:r>
            <a:r>
              <a:rPr lang="en-IN" b="0" dirty="0"/>
              <a:t>. </a:t>
            </a:r>
          </a:p>
          <a:p>
            <a:pPr marL="457200" lvl="0" indent="-457200" algn="l">
              <a:buFont typeface="Arial" panose="020B0604020202020204" pitchFamily="34" charset="0"/>
              <a:buChar char="•"/>
            </a:pPr>
            <a:r>
              <a:rPr lang="en-IN" b="0" dirty="0" err="1"/>
              <a:t>समाजातील</a:t>
            </a:r>
            <a:r>
              <a:rPr lang="en-IN" b="0" dirty="0"/>
              <a:t> </a:t>
            </a:r>
            <a:r>
              <a:rPr lang="en-IN" b="0" dirty="0" err="1"/>
              <a:t>प्रभावी</a:t>
            </a:r>
            <a:r>
              <a:rPr lang="en-IN" b="0" dirty="0"/>
              <a:t> </a:t>
            </a:r>
            <a:r>
              <a:rPr lang="en-IN" b="0" dirty="0" err="1"/>
              <a:t>व्यक्तींची</a:t>
            </a:r>
            <a:r>
              <a:rPr lang="en-IN" b="0" dirty="0"/>
              <a:t> </a:t>
            </a:r>
            <a:r>
              <a:rPr lang="en-IN" b="0" dirty="0" err="1"/>
              <a:t>मदत</a:t>
            </a:r>
            <a:r>
              <a:rPr lang="en-IN" b="0" dirty="0"/>
              <a:t> </a:t>
            </a:r>
            <a:r>
              <a:rPr lang="en-IN" b="0" dirty="0" err="1"/>
              <a:t>घ्या</a:t>
            </a:r>
            <a:r>
              <a:rPr lang="en-IN" b="0" dirty="0"/>
              <a:t>, </a:t>
            </a:r>
            <a:r>
              <a:rPr lang="en-IN" b="0" dirty="0" err="1"/>
              <a:t>त्यांना</a:t>
            </a:r>
            <a:r>
              <a:rPr lang="en-IN" b="0" dirty="0"/>
              <a:t> </a:t>
            </a:r>
            <a:r>
              <a:rPr lang="en-US" b="0" dirty="0"/>
              <a:t>COVID-19 </a:t>
            </a:r>
            <a:r>
              <a:rPr lang="en-IN" b="0" dirty="0" err="1"/>
              <a:t>बद्दल</a:t>
            </a:r>
            <a:r>
              <a:rPr lang="en-IN" b="0" dirty="0"/>
              <a:t> </a:t>
            </a:r>
            <a:r>
              <a:rPr lang="en-IN" b="0" dirty="0" err="1"/>
              <a:t>योग्य</a:t>
            </a:r>
            <a:r>
              <a:rPr lang="en-IN" b="0" dirty="0"/>
              <a:t> </a:t>
            </a:r>
            <a:r>
              <a:rPr lang="en-IN" b="0" dirty="0" err="1"/>
              <a:t>माहिती</a:t>
            </a:r>
            <a:r>
              <a:rPr lang="en-IN" b="0" dirty="0"/>
              <a:t> </a:t>
            </a:r>
            <a:r>
              <a:rPr lang="en-IN" b="0" dirty="0" err="1"/>
              <a:t>द्या</a:t>
            </a:r>
            <a:r>
              <a:rPr lang="en-IN" b="0" dirty="0"/>
              <a:t>. </a:t>
            </a:r>
            <a:r>
              <a:rPr lang="en-IN" b="0" dirty="0" err="1"/>
              <a:t>त्यांना</a:t>
            </a:r>
            <a:r>
              <a:rPr lang="en-IN" b="0" dirty="0"/>
              <a:t> </a:t>
            </a:r>
            <a:r>
              <a:rPr lang="en-IN" b="0" dirty="0" err="1"/>
              <a:t>तुम्हाला</a:t>
            </a:r>
            <a:r>
              <a:rPr lang="en-IN" b="0" dirty="0"/>
              <a:t> </a:t>
            </a:r>
            <a:r>
              <a:rPr lang="en-IN" b="0" dirty="0" err="1"/>
              <a:t>हव्या</a:t>
            </a:r>
            <a:r>
              <a:rPr lang="en-IN" b="0" dirty="0"/>
              <a:t> </a:t>
            </a:r>
            <a:r>
              <a:rPr lang="en-IN" b="0" dirty="0" err="1"/>
              <a:t>असलेल्या</a:t>
            </a:r>
            <a:r>
              <a:rPr lang="en-IN" b="0" dirty="0"/>
              <a:t> </a:t>
            </a:r>
            <a:r>
              <a:rPr lang="en-IN" b="0" dirty="0" err="1"/>
              <a:t>ठराविक</a:t>
            </a:r>
            <a:r>
              <a:rPr lang="en-IN" b="0" dirty="0"/>
              <a:t> </a:t>
            </a:r>
            <a:r>
              <a:rPr lang="en-IN" b="0" dirty="0" err="1"/>
              <a:t>मदतीची</a:t>
            </a:r>
            <a:r>
              <a:rPr lang="en-IN" b="0" dirty="0"/>
              <a:t> </a:t>
            </a:r>
            <a:r>
              <a:rPr lang="en-IN" b="0" dirty="0" err="1"/>
              <a:t>कल्पना</a:t>
            </a:r>
            <a:r>
              <a:rPr lang="en-IN" b="0" dirty="0"/>
              <a:t> </a:t>
            </a:r>
            <a:r>
              <a:rPr lang="en-IN" b="0" dirty="0" err="1"/>
              <a:t>द्या</a:t>
            </a:r>
            <a:r>
              <a:rPr lang="en-IN" b="0" dirty="0"/>
              <a:t>. </a:t>
            </a:r>
            <a:r>
              <a:rPr lang="en-IN" b="0" dirty="0" err="1"/>
              <a:t>लोकांना</a:t>
            </a:r>
            <a:r>
              <a:rPr lang="en-IN" b="0" dirty="0"/>
              <a:t> </a:t>
            </a:r>
            <a:r>
              <a:rPr lang="en-IN" b="0" dirty="0" err="1"/>
              <a:t>सद्यपरिस्थितीतील</a:t>
            </a:r>
            <a:r>
              <a:rPr lang="en-IN" b="0" dirty="0"/>
              <a:t> </a:t>
            </a:r>
            <a:r>
              <a:rPr lang="en-IN" b="0" dirty="0" err="1"/>
              <a:t>ताण</a:t>
            </a:r>
            <a:r>
              <a:rPr lang="en-IN" b="0" dirty="0"/>
              <a:t> </a:t>
            </a:r>
            <a:r>
              <a:rPr lang="en-IN" b="0" dirty="0" err="1"/>
              <a:t>हाताळता</a:t>
            </a:r>
            <a:r>
              <a:rPr lang="en-IN" b="0" dirty="0"/>
              <a:t> </a:t>
            </a:r>
            <a:r>
              <a:rPr lang="en-IN" b="0" dirty="0" err="1"/>
              <a:t>यावा</a:t>
            </a:r>
            <a:r>
              <a:rPr lang="en-IN" b="0" dirty="0"/>
              <a:t> </a:t>
            </a:r>
            <a:r>
              <a:rPr lang="en-IN" b="0" dirty="0" err="1"/>
              <a:t>यासाठी</a:t>
            </a:r>
            <a:r>
              <a:rPr lang="en-IN" b="0" dirty="0"/>
              <a:t> </a:t>
            </a:r>
            <a:r>
              <a:rPr lang="en-IN" b="0" dirty="0" err="1"/>
              <a:t>वॉट्सॲप</a:t>
            </a:r>
            <a:r>
              <a:rPr lang="en-IN" b="0" dirty="0"/>
              <a:t> </a:t>
            </a:r>
            <a:r>
              <a:rPr lang="en-IN" b="0" dirty="0" err="1"/>
              <a:t>गटांना</a:t>
            </a:r>
            <a:r>
              <a:rPr lang="en-IN" b="0" dirty="0"/>
              <a:t> </a:t>
            </a:r>
            <a:r>
              <a:rPr lang="en-IN" b="0" dirty="0" err="1"/>
              <a:t>आशावादी</a:t>
            </a:r>
            <a:r>
              <a:rPr lang="en-IN" b="0" dirty="0"/>
              <a:t> </a:t>
            </a:r>
            <a:r>
              <a:rPr lang="en-IN" b="0" dirty="0" err="1"/>
              <a:t>आणि</a:t>
            </a:r>
            <a:r>
              <a:rPr lang="en-IN" b="0" dirty="0"/>
              <a:t> </a:t>
            </a:r>
            <a:r>
              <a:rPr lang="en-IN" b="0" dirty="0" err="1"/>
              <a:t>सकारात्मक</a:t>
            </a:r>
            <a:r>
              <a:rPr lang="en-IN" b="0" dirty="0"/>
              <a:t> </a:t>
            </a:r>
            <a:r>
              <a:rPr lang="en-IN" b="0" dirty="0" err="1"/>
              <a:t>बातम्या</a:t>
            </a:r>
            <a:r>
              <a:rPr lang="en-IN" b="0" dirty="0"/>
              <a:t> </a:t>
            </a:r>
            <a:r>
              <a:rPr lang="en-IN" b="0" dirty="0" err="1"/>
              <a:t>प्रसृत</a:t>
            </a:r>
            <a:r>
              <a:rPr lang="en-IN" b="0" dirty="0"/>
              <a:t> </a:t>
            </a:r>
            <a:r>
              <a:rPr lang="en-IN" b="0" dirty="0" err="1"/>
              <a:t>करण्यास</a:t>
            </a:r>
            <a:r>
              <a:rPr lang="en-IN" b="0" dirty="0"/>
              <a:t> </a:t>
            </a:r>
            <a:r>
              <a:rPr lang="en-IN" b="0" dirty="0" err="1"/>
              <a:t>मदत</a:t>
            </a:r>
            <a:r>
              <a:rPr lang="en-IN" b="0" dirty="0"/>
              <a:t> </a:t>
            </a:r>
            <a:r>
              <a:rPr lang="en-IN" b="0" dirty="0" err="1"/>
              <a:t>करा</a:t>
            </a:r>
            <a:r>
              <a:rPr lang="en-IN" b="0" dirty="0"/>
              <a:t>. </a:t>
            </a:r>
          </a:p>
          <a:p>
            <a:pPr marL="457200" lvl="0" indent="-457200" algn="l">
              <a:buFont typeface="Arial" panose="020B0604020202020204" pitchFamily="34" charset="0"/>
              <a:buChar char="•"/>
            </a:pPr>
            <a:r>
              <a:rPr lang="en-IN" b="0" dirty="0" err="1"/>
              <a:t>सार्वजनिक</a:t>
            </a:r>
            <a:r>
              <a:rPr lang="en-IN" b="0" dirty="0"/>
              <a:t> </a:t>
            </a:r>
            <a:r>
              <a:rPr lang="en-IN" b="0" dirty="0" err="1"/>
              <a:t>स्तरावर</a:t>
            </a:r>
            <a:r>
              <a:rPr lang="en-US" b="0" dirty="0"/>
              <a:t> “COVID-19 </a:t>
            </a:r>
            <a:r>
              <a:rPr lang="en-IN" b="0" dirty="0" err="1"/>
              <a:t>च्या</a:t>
            </a:r>
            <a:r>
              <a:rPr lang="en-IN" b="0" dirty="0"/>
              <a:t> </a:t>
            </a:r>
            <a:r>
              <a:rPr lang="en-IN" b="0" dirty="0" err="1"/>
              <a:t>केसेस</a:t>
            </a:r>
            <a:r>
              <a:rPr lang="en-US" b="0" dirty="0"/>
              <a:t>” </a:t>
            </a:r>
            <a:r>
              <a:rPr lang="en-IN" b="0" dirty="0" err="1"/>
              <a:t>किंवा</a:t>
            </a:r>
            <a:r>
              <a:rPr lang="en-US" b="0" dirty="0"/>
              <a:t> “</a:t>
            </a:r>
            <a:r>
              <a:rPr lang="en-IN" b="0" dirty="0" err="1"/>
              <a:t>रुग्ण</a:t>
            </a:r>
            <a:r>
              <a:rPr lang="en-US" b="0" dirty="0"/>
              <a:t>”</a:t>
            </a:r>
            <a:r>
              <a:rPr lang="en-IN" b="0" dirty="0"/>
              <a:t> </a:t>
            </a:r>
            <a:r>
              <a:rPr lang="en-IN" b="0" dirty="0" err="1"/>
              <a:t>असे</a:t>
            </a:r>
            <a:r>
              <a:rPr lang="en-IN" b="0" dirty="0"/>
              <a:t> </a:t>
            </a:r>
            <a:r>
              <a:rPr lang="en-IN" b="0" dirty="0" err="1"/>
              <a:t>शब्द</a:t>
            </a:r>
            <a:r>
              <a:rPr lang="en-IN" b="0" dirty="0"/>
              <a:t> </a:t>
            </a:r>
            <a:r>
              <a:rPr lang="en-IN" b="0" dirty="0" err="1"/>
              <a:t>न</a:t>
            </a:r>
            <a:r>
              <a:rPr lang="en-IN" b="0" dirty="0"/>
              <a:t> </a:t>
            </a:r>
            <a:r>
              <a:rPr lang="en-IN" b="0" dirty="0" err="1"/>
              <a:t>वापरता</a:t>
            </a:r>
            <a:r>
              <a:rPr lang="en-IN" b="0" dirty="0"/>
              <a:t> </a:t>
            </a:r>
            <a:r>
              <a:rPr lang="en-US" b="0" dirty="0"/>
              <a:t>COVID-19 </a:t>
            </a:r>
            <a:r>
              <a:rPr lang="en-IN" b="0" dirty="0" err="1"/>
              <a:t>चा</a:t>
            </a:r>
            <a:r>
              <a:rPr lang="en-IN" b="0" dirty="0"/>
              <a:t> </a:t>
            </a:r>
            <a:r>
              <a:rPr lang="en-IN" b="0" dirty="0" err="1"/>
              <a:t>संसर्ग</a:t>
            </a:r>
            <a:r>
              <a:rPr lang="en-IN" b="0" dirty="0"/>
              <a:t> </a:t>
            </a:r>
            <a:r>
              <a:rPr lang="en-IN" b="0" dirty="0" err="1"/>
              <a:t>झालेल्या</a:t>
            </a:r>
            <a:r>
              <a:rPr lang="en-IN" b="0" dirty="0"/>
              <a:t> </a:t>
            </a:r>
            <a:r>
              <a:rPr lang="en-IN" b="0" dirty="0" err="1"/>
              <a:t>व्यक्ती</a:t>
            </a:r>
            <a:r>
              <a:rPr lang="en-IN" b="0" dirty="0"/>
              <a:t> </a:t>
            </a:r>
            <a:r>
              <a:rPr lang="en-IN" b="0" dirty="0" err="1"/>
              <a:t>असे</a:t>
            </a:r>
            <a:r>
              <a:rPr lang="en-IN" b="0" dirty="0"/>
              <a:t> </a:t>
            </a:r>
            <a:r>
              <a:rPr lang="en-IN" b="0" dirty="0" err="1"/>
              <a:t>म्हणा</a:t>
            </a:r>
            <a:r>
              <a:rPr lang="en-US" b="0" dirty="0"/>
              <a:t>. </a:t>
            </a:r>
            <a:r>
              <a:rPr lang="en-IN" b="0" dirty="0" err="1"/>
              <a:t>त्याचप्रमाणे</a:t>
            </a:r>
            <a:r>
              <a:rPr lang="en-IN" b="0" dirty="0"/>
              <a:t>, </a:t>
            </a:r>
            <a:r>
              <a:rPr lang="en-US" b="0" dirty="0"/>
              <a:t>“</a:t>
            </a:r>
            <a:r>
              <a:rPr lang="en-IN" b="0" dirty="0" err="1"/>
              <a:t>संशयास्पद</a:t>
            </a:r>
            <a:r>
              <a:rPr lang="en-IN" b="0" dirty="0"/>
              <a:t> </a:t>
            </a:r>
            <a:r>
              <a:rPr lang="en-IN" b="0" dirty="0" err="1"/>
              <a:t>रुग्ण</a:t>
            </a:r>
            <a:r>
              <a:rPr lang="en-US" b="0" dirty="0"/>
              <a:t>” </a:t>
            </a:r>
            <a:r>
              <a:rPr lang="en-IN" b="0" dirty="0" err="1"/>
              <a:t>असे</a:t>
            </a:r>
            <a:r>
              <a:rPr lang="en-IN" b="0" dirty="0"/>
              <a:t> </a:t>
            </a:r>
            <a:r>
              <a:rPr lang="en-IN" b="0" dirty="0" err="1"/>
              <a:t>न</a:t>
            </a:r>
            <a:r>
              <a:rPr lang="en-IN" b="0" dirty="0"/>
              <a:t> </a:t>
            </a:r>
            <a:r>
              <a:rPr lang="en-IN" b="0" dirty="0" err="1"/>
              <a:t>म्हणता</a:t>
            </a:r>
            <a:r>
              <a:rPr lang="en-IN" b="0" dirty="0"/>
              <a:t> </a:t>
            </a:r>
            <a:r>
              <a:rPr lang="en-US" b="0" dirty="0"/>
              <a:t>COVID-19</a:t>
            </a:r>
            <a:r>
              <a:rPr lang="en-IN" b="0" dirty="0"/>
              <a:t> </a:t>
            </a:r>
            <a:r>
              <a:rPr lang="en-IN" b="0" dirty="0" err="1"/>
              <a:t>च्या</a:t>
            </a:r>
            <a:r>
              <a:rPr lang="en-IN" b="0" dirty="0"/>
              <a:t> </a:t>
            </a:r>
            <a:r>
              <a:rPr lang="en-IN" b="0" dirty="0" err="1"/>
              <a:t>संभाव्य</a:t>
            </a:r>
            <a:r>
              <a:rPr lang="en-IN" b="0" dirty="0"/>
              <a:t> </a:t>
            </a:r>
            <a:r>
              <a:rPr lang="en-IN" b="0" dirty="0" err="1"/>
              <a:t>व्यक्ती</a:t>
            </a:r>
            <a:r>
              <a:rPr lang="en-IN" b="0" dirty="0"/>
              <a:t> </a:t>
            </a:r>
            <a:r>
              <a:rPr lang="en-IN" b="0" dirty="0" err="1"/>
              <a:t>असे</a:t>
            </a:r>
            <a:r>
              <a:rPr lang="en-IN" b="0" dirty="0"/>
              <a:t> </a:t>
            </a:r>
            <a:r>
              <a:rPr lang="en-IN" b="0" dirty="0" err="1"/>
              <a:t>म्हणा</a:t>
            </a:r>
            <a:r>
              <a:rPr lang="en-IN" b="0" dirty="0"/>
              <a:t>. </a:t>
            </a:r>
          </a:p>
          <a:p>
            <a:pPr marL="457200" lvl="0" indent="-457200" algn="l">
              <a:buFont typeface="Arial" panose="020B0604020202020204" pitchFamily="34" charset="0"/>
              <a:buChar char="•"/>
            </a:pPr>
            <a:r>
              <a:rPr lang="en-IN" b="0" dirty="0" err="1"/>
              <a:t>बहुतांश</a:t>
            </a:r>
            <a:r>
              <a:rPr lang="en-IN" b="0" dirty="0"/>
              <a:t> </a:t>
            </a:r>
            <a:r>
              <a:rPr lang="en-IN" b="0" dirty="0" err="1"/>
              <a:t>लोक</a:t>
            </a:r>
            <a:r>
              <a:rPr lang="en-IN" b="0" dirty="0"/>
              <a:t> </a:t>
            </a:r>
            <a:r>
              <a:rPr lang="en-US" b="0" dirty="0"/>
              <a:t>COVID-19 </a:t>
            </a:r>
            <a:r>
              <a:rPr lang="en-IN" b="0" dirty="0" err="1"/>
              <a:t>आजारातून</a:t>
            </a:r>
            <a:r>
              <a:rPr lang="en-IN" b="0" dirty="0"/>
              <a:t> </a:t>
            </a:r>
            <a:r>
              <a:rPr lang="en-IN" b="0" dirty="0" err="1"/>
              <a:t>बरे</a:t>
            </a:r>
            <a:r>
              <a:rPr lang="en-IN" b="0" dirty="0"/>
              <a:t> </a:t>
            </a:r>
            <a:r>
              <a:rPr lang="en-IN" b="0" dirty="0" err="1"/>
              <a:t>होतात</a:t>
            </a:r>
            <a:r>
              <a:rPr lang="en-IN" b="0" dirty="0"/>
              <a:t> </a:t>
            </a:r>
            <a:r>
              <a:rPr lang="en-IN" b="0" dirty="0" err="1"/>
              <a:t>हे</a:t>
            </a:r>
            <a:r>
              <a:rPr lang="en-IN" b="0" dirty="0"/>
              <a:t> </a:t>
            </a:r>
            <a:r>
              <a:rPr lang="en-IN" b="0" dirty="0" err="1"/>
              <a:t>अधोरेखित</a:t>
            </a:r>
            <a:r>
              <a:rPr lang="en-IN" b="0" dirty="0"/>
              <a:t> </a:t>
            </a:r>
            <a:r>
              <a:rPr lang="en-IN" b="0" dirty="0" err="1"/>
              <a:t>करा</a:t>
            </a:r>
            <a:r>
              <a:rPr lang="en-IN" b="0" dirty="0"/>
              <a:t> </a:t>
            </a:r>
            <a:r>
              <a:rPr lang="en-IN" b="0" dirty="0" err="1"/>
              <a:t>तसेच</a:t>
            </a:r>
            <a:r>
              <a:rPr lang="en-IN" b="0" dirty="0"/>
              <a:t> </a:t>
            </a:r>
            <a:r>
              <a:rPr lang="en-US" b="0" dirty="0"/>
              <a:t>COVID-19 </a:t>
            </a:r>
            <a:r>
              <a:rPr lang="en-IN" b="0" dirty="0" err="1"/>
              <a:t>आजारातून</a:t>
            </a:r>
            <a:r>
              <a:rPr lang="en-IN" b="0" dirty="0"/>
              <a:t> </a:t>
            </a:r>
            <a:r>
              <a:rPr lang="en-IN" b="0" dirty="0" err="1"/>
              <a:t>कोण</a:t>
            </a:r>
            <a:r>
              <a:rPr lang="en-IN" b="0" dirty="0"/>
              <a:t> </a:t>
            </a:r>
            <a:r>
              <a:rPr lang="en-IN" b="0" dirty="0" err="1"/>
              <a:t>बरे</a:t>
            </a:r>
            <a:r>
              <a:rPr lang="en-IN" b="0" dirty="0"/>
              <a:t> </a:t>
            </a:r>
            <a:r>
              <a:rPr lang="en-IN" b="0" dirty="0" err="1"/>
              <a:t>झाले</a:t>
            </a:r>
            <a:r>
              <a:rPr lang="en-US" b="0" dirty="0"/>
              <a:t>? </a:t>
            </a:r>
            <a:r>
              <a:rPr lang="en-IN" b="0" dirty="0" err="1"/>
              <a:t>त्यांच्या</a:t>
            </a:r>
            <a:r>
              <a:rPr lang="en-IN" b="0" dirty="0"/>
              <a:t> </a:t>
            </a:r>
            <a:r>
              <a:rPr lang="en-IN" b="0" dirty="0" err="1"/>
              <a:t>कुटुंबियांना</a:t>
            </a:r>
            <a:r>
              <a:rPr lang="en-IN" b="0" dirty="0"/>
              <a:t> </a:t>
            </a:r>
            <a:r>
              <a:rPr lang="en-IN" b="0" dirty="0" err="1"/>
              <a:t>कुणी</a:t>
            </a:r>
            <a:r>
              <a:rPr lang="en-IN" b="0" dirty="0"/>
              <a:t> </a:t>
            </a:r>
            <a:r>
              <a:rPr lang="en-IN" b="0" dirty="0" err="1"/>
              <a:t>मदत</a:t>
            </a:r>
            <a:r>
              <a:rPr lang="en-IN" b="0" dirty="0"/>
              <a:t> </a:t>
            </a:r>
            <a:r>
              <a:rPr lang="en-IN" b="0" dirty="0" err="1"/>
              <a:t>केली</a:t>
            </a:r>
            <a:r>
              <a:rPr lang="en-US" b="0" dirty="0"/>
              <a:t>?</a:t>
            </a:r>
            <a:r>
              <a:rPr lang="en-IN" b="0" dirty="0"/>
              <a:t> </a:t>
            </a:r>
            <a:r>
              <a:rPr lang="en-IN" b="0" dirty="0" err="1"/>
              <a:t>यासारख्या</a:t>
            </a:r>
            <a:r>
              <a:rPr lang="en-IN" b="0" dirty="0"/>
              <a:t> </a:t>
            </a:r>
            <a:r>
              <a:rPr lang="en-IN" b="0" dirty="0" err="1"/>
              <a:t>स्थानिक</a:t>
            </a:r>
            <a:r>
              <a:rPr lang="en-IN" b="0" dirty="0"/>
              <a:t> </a:t>
            </a:r>
            <a:r>
              <a:rPr lang="en-IN" b="0" dirty="0" err="1"/>
              <a:t>लोकांबद्दलच्या</a:t>
            </a:r>
            <a:r>
              <a:rPr lang="en-IN" b="0" dirty="0"/>
              <a:t> </a:t>
            </a:r>
            <a:r>
              <a:rPr lang="en-IN" b="0" dirty="0" err="1"/>
              <a:t>बातम्या</a:t>
            </a:r>
            <a:r>
              <a:rPr lang="en-IN" b="0" dirty="0"/>
              <a:t> </a:t>
            </a:r>
            <a:r>
              <a:rPr lang="en-IN" b="0" dirty="0" err="1"/>
              <a:t>मुद्दाम</a:t>
            </a:r>
            <a:r>
              <a:rPr lang="en-IN" b="0" dirty="0"/>
              <a:t> </a:t>
            </a:r>
            <a:r>
              <a:rPr lang="en-IN" b="0" dirty="0" err="1"/>
              <a:t>विस्तृतपणे</a:t>
            </a:r>
            <a:r>
              <a:rPr lang="en-IN" b="0" dirty="0"/>
              <a:t> </a:t>
            </a:r>
            <a:r>
              <a:rPr lang="en-IN" b="0" dirty="0" err="1"/>
              <a:t>सांगा</a:t>
            </a:r>
            <a:r>
              <a:rPr lang="en-IN" b="0" dirty="0"/>
              <a:t>.</a:t>
            </a:r>
          </a:p>
          <a:p>
            <a:pPr marL="457200" lvl="0" indent="-457200" algn="l">
              <a:buFont typeface="Arial" panose="020B0604020202020204" pitchFamily="34" charset="0"/>
              <a:buChar char="•"/>
            </a:pPr>
            <a:r>
              <a:rPr lang="en-IN" b="0" dirty="0" err="1"/>
              <a:t>तरुणांची</a:t>
            </a:r>
            <a:r>
              <a:rPr lang="en-IN" b="0" dirty="0"/>
              <a:t> </a:t>
            </a:r>
            <a:r>
              <a:rPr lang="en-IN" b="0" dirty="0" err="1"/>
              <a:t>मंडळे</a:t>
            </a:r>
            <a:r>
              <a:rPr lang="en-IN" b="0" dirty="0"/>
              <a:t> </a:t>
            </a:r>
            <a:r>
              <a:rPr lang="en-IN" b="0" dirty="0" err="1"/>
              <a:t>आणि</a:t>
            </a:r>
            <a:r>
              <a:rPr lang="en-IN" b="0" dirty="0"/>
              <a:t> </a:t>
            </a:r>
            <a:r>
              <a:rPr lang="en-IN" b="0" dirty="0" err="1"/>
              <a:t>इतर</a:t>
            </a:r>
            <a:r>
              <a:rPr lang="en-IN" b="0" dirty="0"/>
              <a:t> </a:t>
            </a:r>
            <a:r>
              <a:rPr lang="en-IN" b="0" dirty="0" err="1"/>
              <a:t>सामुदायिक</a:t>
            </a:r>
            <a:r>
              <a:rPr lang="en-IN" b="0" dirty="0"/>
              <a:t> </a:t>
            </a:r>
            <a:r>
              <a:rPr lang="en-IN" b="0" dirty="0" err="1"/>
              <a:t>सं</a:t>
            </a:r>
            <a:r>
              <a:rPr lang="hi-IN" b="0" dirty="0"/>
              <a:t>घटना</a:t>
            </a:r>
            <a:r>
              <a:rPr lang="en-IN" b="0" dirty="0"/>
              <a:t> </a:t>
            </a:r>
            <a:r>
              <a:rPr lang="en-IN" b="0" dirty="0" err="1"/>
              <a:t>यांच्या</a:t>
            </a:r>
            <a:r>
              <a:rPr lang="en-IN" b="0" dirty="0"/>
              <a:t> </a:t>
            </a:r>
            <a:r>
              <a:rPr lang="en-IN" b="0" dirty="0" err="1"/>
              <a:t>माध्यमातून</a:t>
            </a:r>
            <a:r>
              <a:rPr lang="en-IN" b="0" dirty="0"/>
              <a:t> </a:t>
            </a:r>
            <a:r>
              <a:rPr lang="en-IN" b="0" dirty="0" err="1"/>
              <a:t>ज्येष्ठ</a:t>
            </a:r>
            <a:r>
              <a:rPr lang="en-IN" b="0" dirty="0"/>
              <a:t> </a:t>
            </a:r>
            <a:r>
              <a:rPr lang="en-IN" b="0" dirty="0" err="1"/>
              <a:t>नागरिकांना</a:t>
            </a:r>
            <a:r>
              <a:rPr lang="en-IN" b="0" dirty="0"/>
              <a:t> </a:t>
            </a:r>
            <a:r>
              <a:rPr lang="en-IN" b="0" dirty="0" err="1"/>
              <a:t>सेवा-सुविधा</a:t>
            </a:r>
            <a:r>
              <a:rPr lang="en-IN" b="0" dirty="0"/>
              <a:t> </a:t>
            </a:r>
            <a:r>
              <a:rPr lang="en-IN" b="0" dirty="0" err="1"/>
              <a:t>उपलब्ध</a:t>
            </a:r>
            <a:r>
              <a:rPr lang="en-IN" b="0" dirty="0"/>
              <a:t> </a:t>
            </a:r>
            <a:r>
              <a:rPr lang="en-IN" b="0" dirty="0" err="1"/>
              <a:t>करा</a:t>
            </a:r>
            <a:r>
              <a:rPr lang="en-IN" b="0" dirty="0"/>
              <a:t>.</a:t>
            </a:r>
          </a:p>
          <a:p>
            <a:pPr marL="457200" indent="-457200" algn="l">
              <a:buFont typeface="Arial" panose="020B0604020202020204" pitchFamily="34" charset="0"/>
              <a:buChar char="•"/>
            </a:pPr>
            <a:r>
              <a:rPr lang="en-IN" b="0" dirty="0" err="1"/>
              <a:t>ज्येष्ठ</a:t>
            </a:r>
            <a:r>
              <a:rPr lang="en-IN" b="0" dirty="0"/>
              <a:t> </a:t>
            </a:r>
            <a:r>
              <a:rPr lang="en-IN" b="0" dirty="0" err="1"/>
              <a:t>नागरिक</a:t>
            </a:r>
            <a:r>
              <a:rPr lang="en-IN" b="0" dirty="0"/>
              <a:t> </a:t>
            </a:r>
            <a:r>
              <a:rPr lang="en-IN" b="0" dirty="0" err="1"/>
              <a:t>आणि</a:t>
            </a:r>
            <a:r>
              <a:rPr lang="en-IN" b="0" dirty="0"/>
              <a:t> </a:t>
            </a:r>
            <a:r>
              <a:rPr lang="en-IN" b="0" dirty="0" err="1"/>
              <a:t>लहान</a:t>
            </a:r>
            <a:r>
              <a:rPr lang="en-IN" b="0" dirty="0"/>
              <a:t> </a:t>
            </a:r>
            <a:r>
              <a:rPr lang="en-IN" b="0" dirty="0" err="1"/>
              <a:t>मुलं</a:t>
            </a:r>
            <a:r>
              <a:rPr lang="en-IN" b="0" dirty="0"/>
              <a:t> </a:t>
            </a:r>
            <a:r>
              <a:rPr lang="en-IN" b="0" dirty="0" err="1"/>
              <a:t>यांच्यासह</a:t>
            </a:r>
            <a:r>
              <a:rPr lang="en-IN" b="0" dirty="0"/>
              <a:t> </a:t>
            </a:r>
            <a:r>
              <a:rPr lang="en-IN" b="0" dirty="0" err="1"/>
              <a:t>अधिक</a:t>
            </a:r>
            <a:r>
              <a:rPr lang="en-IN" b="0" dirty="0"/>
              <a:t> </a:t>
            </a:r>
            <a:r>
              <a:rPr lang="en-IN" b="0" dirty="0" err="1"/>
              <a:t>जोखीम</a:t>
            </a:r>
            <a:r>
              <a:rPr lang="en-IN" b="0" dirty="0"/>
              <a:t> </a:t>
            </a:r>
            <a:r>
              <a:rPr lang="en-IN" b="0" dirty="0" err="1"/>
              <a:t>असलेल्या</a:t>
            </a:r>
            <a:r>
              <a:rPr lang="en-IN" b="0" dirty="0"/>
              <a:t> </a:t>
            </a:r>
            <a:r>
              <a:rPr lang="en-IN" b="0" dirty="0" err="1"/>
              <a:t>गटांपर्यंत</a:t>
            </a:r>
            <a:r>
              <a:rPr lang="en-IN" b="0" dirty="0"/>
              <a:t> </a:t>
            </a:r>
            <a:r>
              <a:rPr lang="en-IN" b="0" dirty="0" err="1"/>
              <a:t>पोहोचण्यासाठी</a:t>
            </a:r>
            <a:r>
              <a:rPr lang="en-IN" b="0" dirty="0"/>
              <a:t> </a:t>
            </a:r>
            <a:r>
              <a:rPr lang="en-IN" b="0" dirty="0" err="1"/>
              <a:t>विशेष</a:t>
            </a:r>
            <a:r>
              <a:rPr lang="en-IN" b="0" dirty="0"/>
              <a:t> </a:t>
            </a:r>
            <a:r>
              <a:rPr lang="en-IN" b="0" dirty="0" err="1"/>
              <a:t>प्रयत्न</a:t>
            </a:r>
            <a:r>
              <a:rPr lang="en-IN" b="0" dirty="0"/>
              <a:t> </a:t>
            </a:r>
            <a:r>
              <a:rPr lang="en-IN" b="0" dirty="0" err="1"/>
              <a:t>करा</a:t>
            </a:r>
            <a:r>
              <a:rPr lang="en-IN" b="0" dirty="0"/>
              <a:t>. </a:t>
            </a:r>
            <a:endParaRPr b="0" dirty="0">
              <a:ln w="3175">
                <a:noFill/>
              </a:ln>
              <a:solidFill>
                <a:sysClr val="windowText" lastClr="000000"/>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D09BF05B-3527-5F4F-AA01-0827ABA895DC}"/>
              </a:ext>
            </a:extLst>
          </p:cNvPr>
          <p:cNvGrpSpPr/>
          <p:nvPr/>
        </p:nvGrpSpPr>
        <p:grpSpPr>
          <a:xfrm>
            <a:off x="5193938" y="680672"/>
            <a:ext cx="14160861" cy="1223723"/>
            <a:chOff x="5193938" y="405045"/>
            <a:chExt cx="14160861" cy="1223723"/>
          </a:xfrm>
        </p:grpSpPr>
        <p:sp>
          <p:nvSpPr>
            <p:cNvPr id="847" name="Rounded Rectangle"/>
            <p:cNvSpPr/>
            <p:nvPr/>
          </p:nvSpPr>
          <p:spPr>
            <a:xfrm>
              <a:off x="5589686" y="405045"/>
              <a:ext cx="13204628"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848" name="WHAT IS STIGMA"/>
            <p:cNvSpPr txBox="1"/>
            <p:nvPr/>
          </p:nvSpPr>
          <p:spPr>
            <a:xfrm>
              <a:off x="5193938" y="427001"/>
              <a:ext cx="14160861" cy="11798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defTabSz="412750">
                <a:defRPr sz="7000">
                  <a:solidFill>
                    <a:srgbClr val="002135"/>
                  </a:solidFill>
                </a:defRPr>
              </a:lvl1pPr>
            </a:lstStyle>
            <a:p>
              <a:r>
                <a:rPr lang="en-IN" b="0" dirty="0" err="1"/>
                <a:t>फ्रंटलाईन</a:t>
              </a:r>
              <a:r>
                <a:rPr lang="en-IN" b="0" dirty="0"/>
                <a:t> </a:t>
              </a:r>
              <a:r>
                <a:rPr lang="en-IN" b="0" dirty="0" err="1"/>
                <a:t>कर्मचारी</a:t>
              </a:r>
              <a:r>
                <a:rPr lang="en-IN" b="0" dirty="0"/>
                <a:t> </a:t>
              </a:r>
              <a:r>
                <a:rPr lang="en-IN" b="0" dirty="0" err="1"/>
                <a:t>काय</a:t>
              </a:r>
              <a:r>
                <a:rPr lang="en-IN" b="0" dirty="0"/>
                <a:t> </a:t>
              </a:r>
              <a:r>
                <a:rPr lang="en-IN" b="0" dirty="0" err="1"/>
                <a:t>करू</a:t>
              </a:r>
              <a:r>
                <a:rPr lang="en-IN" b="0" dirty="0"/>
                <a:t> </a:t>
              </a:r>
              <a:r>
                <a:rPr lang="en-IN" b="0" dirty="0" err="1"/>
                <a:t>शकतात</a:t>
              </a:r>
              <a:r>
                <a:rPr lang="en-GB" b="0" dirty="0"/>
                <a:t>?</a:t>
              </a:r>
              <a:endParaRPr lang="en-IN" b="0" dirty="0"/>
            </a:p>
          </p:txBody>
        </p:sp>
      </p:grpSp>
      <p:sp>
        <p:nvSpPr>
          <p:cNvPr id="849" name="Publicly, use terms like people who have COVID-19 instead of “COVID-19 cases” or “victims”. Similarly, use terms like people who may have COVID-19 instead of “suspected cases” – even when it may be the official terminology in your contact listing formats. Advise people to minimise watching, reading or listening to news that causes them to feel anxious or distressed.  Advise people to engage in relaxing activities like indoor games, reading, gardening, home-cleaning, etc.  Engage community influencers to build community support by talking to people within their circle of influence. Identify influencers. Share correct information on COVID-19 with them. Brief them on specific support required by you. To emphasise that most people do recover from COVID-19, amplify the good news about local people . Who have recovered from COVID-19? Who have supported a loved one through recovery?"/>
          <p:cNvSpPr txBox="1"/>
          <p:nvPr/>
        </p:nvSpPr>
        <p:spPr>
          <a:xfrm>
            <a:off x="1143097" y="8270168"/>
            <a:ext cx="19757567" cy="5583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a:lnSpc>
                <a:spcPct val="130000"/>
              </a:lnSpc>
              <a:defRPr sz="2500" b="0">
                <a:solidFill>
                  <a:srgbClr val="FFFFFF"/>
                </a:solidFill>
                <a:latin typeface="Gill Sans Light"/>
                <a:ea typeface="Gill Sans Light"/>
                <a:cs typeface="Gill Sans Light"/>
                <a:sym typeface="Gill Sans Light"/>
              </a:defRPr>
            </a:lvl1pPr>
          </a:lstStyle>
          <a:p>
            <a:endParaRPr dirty="0">
              <a:latin typeface="Arial Narrow" panose="020B0604020202020204" pitchFamily="34" charset="0"/>
              <a:cs typeface="Arial Narrow"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9"/>
                                        </p:tgtEl>
                                        <p:attrNameLst>
                                          <p:attrName>style.visibility</p:attrName>
                                        </p:attrNameLst>
                                      </p:cBhvr>
                                      <p:to>
                                        <p:strVal val="visible"/>
                                      </p:to>
                                    </p:set>
                                    <p:animEffect transition="in" filter="fade">
                                      <p:cBhvr>
                                        <p:cTn id="12" dur="500"/>
                                        <p:tgtEl>
                                          <p:spTgt spid="839"/>
                                        </p:tgtEl>
                                      </p:cBhvr>
                                    </p:animEffect>
                                  </p:childTnLst>
                                </p:cTn>
                              </p:par>
                              <p:par>
                                <p:cTn id="13" presetID="10" presetClass="entr" presetSubtype="0" fill="hold" nodeType="withEffect">
                                  <p:stCondLst>
                                    <p:cond delay="0"/>
                                  </p:stCondLst>
                                  <p:childTnLst>
                                    <p:set>
                                      <p:cBhvr>
                                        <p:cTn id="14" dur="1" fill="hold">
                                          <p:stCondLst>
                                            <p:cond delay="0"/>
                                          </p:stCondLst>
                                        </p:cTn>
                                        <p:tgtEl>
                                          <p:spTgt spid="846"/>
                                        </p:tgtEl>
                                        <p:attrNameLst>
                                          <p:attrName>style.visibility</p:attrName>
                                        </p:attrNameLst>
                                      </p:cBhvr>
                                      <p:to>
                                        <p:strVal val="visible"/>
                                      </p:to>
                                    </p:set>
                                    <p:animEffect transition="in" filter="fade">
                                      <p:cBhvr>
                                        <p:cTn id="15" dur="500"/>
                                        <p:tgtEl>
                                          <p:spTgt spid="84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45">
                                            <p:bg/>
                                          </p:spTgt>
                                        </p:tgtEl>
                                        <p:attrNameLst>
                                          <p:attrName>style.visibility</p:attrName>
                                        </p:attrNameLst>
                                      </p:cBhvr>
                                      <p:to>
                                        <p:strVal val="visible"/>
                                      </p:to>
                                    </p:set>
                                    <p:animEffect transition="in" filter="fade">
                                      <p:cBhvr>
                                        <p:cTn id="20" dur="500"/>
                                        <p:tgtEl>
                                          <p:spTgt spid="845">
                                            <p:bg/>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45">
                                            <p:txEl>
                                              <p:pRg st="0" end="0"/>
                                            </p:txEl>
                                          </p:spTgt>
                                        </p:tgtEl>
                                        <p:attrNameLst>
                                          <p:attrName>style.visibility</p:attrName>
                                        </p:attrNameLst>
                                      </p:cBhvr>
                                      <p:to>
                                        <p:strVal val="visible"/>
                                      </p:to>
                                    </p:set>
                                    <p:animEffect transition="in" filter="fade">
                                      <p:cBhvr>
                                        <p:cTn id="25" dur="500"/>
                                        <p:tgtEl>
                                          <p:spTgt spid="84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45">
                                            <p:txEl>
                                              <p:pRg st="2" end="2"/>
                                            </p:txEl>
                                          </p:spTgt>
                                        </p:tgtEl>
                                        <p:attrNameLst>
                                          <p:attrName>style.visibility</p:attrName>
                                        </p:attrNameLst>
                                      </p:cBhvr>
                                      <p:to>
                                        <p:strVal val="visible"/>
                                      </p:to>
                                    </p:set>
                                    <p:animEffect transition="in" filter="fade">
                                      <p:cBhvr>
                                        <p:cTn id="30" dur="500"/>
                                        <p:tgtEl>
                                          <p:spTgt spid="84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45">
                                            <p:txEl>
                                              <p:pRg st="3" end="3"/>
                                            </p:txEl>
                                          </p:spTgt>
                                        </p:tgtEl>
                                        <p:attrNameLst>
                                          <p:attrName>style.visibility</p:attrName>
                                        </p:attrNameLst>
                                      </p:cBhvr>
                                      <p:to>
                                        <p:strVal val="visible"/>
                                      </p:to>
                                    </p:set>
                                    <p:animEffect transition="in" filter="fade">
                                      <p:cBhvr>
                                        <p:cTn id="35" dur="500"/>
                                        <p:tgtEl>
                                          <p:spTgt spid="845">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45">
                                            <p:txEl>
                                              <p:pRg st="4" end="4"/>
                                            </p:txEl>
                                          </p:spTgt>
                                        </p:tgtEl>
                                        <p:attrNameLst>
                                          <p:attrName>style.visibility</p:attrName>
                                        </p:attrNameLst>
                                      </p:cBhvr>
                                      <p:to>
                                        <p:strVal val="visible"/>
                                      </p:to>
                                    </p:set>
                                    <p:animEffect transition="in" filter="fade">
                                      <p:cBhvr>
                                        <p:cTn id="40" dur="500"/>
                                        <p:tgtEl>
                                          <p:spTgt spid="845">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45">
                                            <p:txEl>
                                              <p:pRg st="5" end="5"/>
                                            </p:txEl>
                                          </p:spTgt>
                                        </p:tgtEl>
                                        <p:attrNameLst>
                                          <p:attrName>style.visibility</p:attrName>
                                        </p:attrNameLst>
                                      </p:cBhvr>
                                      <p:to>
                                        <p:strVal val="visible"/>
                                      </p:to>
                                    </p:set>
                                    <p:animEffect transition="in" filter="fade">
                                      <p:cBhvr>
                                        <p:cTn id="45" dur="500"/>
                                        <p:tgtEl>
                                          <p:spTgt spid="845">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45">
                                            <p:txEl>
                                              <p:pRg st="6" end="6"/>
                                            </p:txEl>
                                          </p:spTgt>
                                        </p:tgtEl>
                                        <p:attrNameLst>
                                          <p:attrName>style.visibility</p:attrName>
                                        </p:attrNameLst>
                                      </p:cBhvr>
                                      <p:to>
                                        <p:strVal val="visible"/>
                                      </p:to>
                                    </p:set>
                                    <p:animEffect transition="in" filter="fade">
                                      <p:cBhvr>
                                        <p:cTn id="50" dur="500"/>
                                        <p:tgtEl>
                                          <p:spTgt spid="845">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45">
                                            <p:txEl>
                                              <p:pRg st="7" end="7"/>
                                            </p:txEl>
                                          </p:spTgt>
                                        </p:tgtEl>
                                        <p:attrNameLst>
                                          <p:attrName>style.visibility</p:attrName>
                                        </p:attrNameLst>
                                      </p:cBhvr>
                                      <p:to>
                                        <p:strVal val="visible"/>
                                      </p:to>
                                    </p:set>
                                    <p:animEffect transition="in" filter="fade">
                                      <p:cBhvr>
                                        <p:cTn id="55" dur="500"/>
                                        <p:tgtEl>
                                          <p:spTgt spid="845">
                                            <p:txEl>
                                              <p:pRg st="7" end="7"/>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845">
                                            <p:txEl>
                                              <p:pRg st="8" end="8"/>
                                            </p:txEl>
                                          </p:spTgt>
                                        </p:tgtEl>
                                        <p:attrNameLst>
                                          <p:attrName>style.visibility</p:attrName>
                                        </p:attrNameLst>
                                      </p:cBhvr>
                                      <p:to>
                                        <p:strVal val="visible"/>
                                      </p:to>
                                    </p:set>
                                    <p:animEffect transition="in" filter="fade">
                                      <p:cBhvr>
                                        <p:cTn id="60" dur="500"/>
                                        <p:tgtEl>
                                          <p:spTgt spid="845">
                                            <p:txEl>
                                              <p:pRg st="8" end="8"/>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845">
                                            <p:txEl>
                                              <p:pRg st="9" end="9"/>
                                            </p:txEl>
                                          </p:spTgt>
                                        </p:tgtEl>
                                        <p:attrNameLst>
                                          <p:attrName>style.visibility</p:attrName>
                                        </p:attrNameLst>
                                      </p:cBhvr>
                                      <p:to>
                                        <p:strVal val="visible"/>
                                      </p:to>
                                    </p:set>
                                    <p:animEffect transition="in" filter="fade">
                                      <p:cBhvr>
                                        <p:cTn id="65" dur="500"/>
                                        <p:tgtEl>
                                          <p:spTgt spid="845">
                                            <p:txEl>
                                              <p:pRg st="9" end="9"/>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845">
                                            <p:txEl>
                                              <p:pRg st="10" end="10"/>
                                            </p:txEl>
                                          </p:spTgt>
                                        </p:tgtEl>
                                        <p:attrNameLst>
                                          <p:attrName>style.visibility</p:attrName>
                                        </p:attrNameLst>
                                      </p:cBhvr>
                                      <p:to>
                                        <p:strVal val="visible"/>
                                      </p:to>
                                    </p:set>
                                    <p:animEffect transition="in" filter="fade">
                                      <p:cBhvr>
                                        <p:cTn id="70" dur="500"/>
                                        <p:tgtEl>
                                          <p:spTgt spid="84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 grpId="0" animBg="1"/>
      <p:bldP spid="845" grpId="0" uiExpand="1" build="p" bldLvl="2"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8" name="Group"/>
          <p:cNvGrpSpPr/>
          <p:nvPr/>
        </p:nvGrpSpPr>
        <p:grpSpPr>
          <a:xfrm>
            <a:off x="269837" y="12558114"/>
            <a:ext cx="4601210" cy="995767"/>
            <a:chOff x="0" y="0"/>
            <a:chExt cx="4601208" cy="995765"/>
          </a:xfrm>
        </p:grpSpPr>
        <p:pic>
          <p:nvPicPr>
            <p:cNvPr id="853"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854"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855"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856"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857"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861" name="Group"/>
          <p:cNvGrpSpPr/>
          <p:nvPr/>
        </p:nvGrpSpPr>
        <p:grpSpPr>
          <a:xfrm>
            <a:off x="23097931" y="13055998"/>
            <a:ext cx="2098870" cy="1540535"/>
            <a:chOff x="0" y="2516"/>
            <a:chExt cx="2098868" cy="1540533"/>
          </a:xfrm>
        </p:grpSpPr>
        <p:sp>
          <p:nvSpPr>
            <p:cNvPr id="859" name="29"/>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1</a:t>
              </a:r>
              <a:endParaRPr dirty="0">
                <a:latin typeface="Arial" panose="020B0604020202020204" pitchFamily="34" charset="0"/>
                <a:cs typeface="Arial" panose="020B0604020202020204" pitchFamily="34" charset="0"/>
              </a:endParaRPr>
            </a:p>
          </p:txBody>
        </p:sp>
        <p:pic>
          <p:nvPicPr>
            <p:cNvPr id="860"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2" name="Group 1">
            <a:extLst>
              <a:ext uri="{FF2B5EF4-FFF2-40B4-BE49-F238E27FC236}">
                <a16:creationId xmlns:a16="http://schemas.microsoft.com/office/drawing/2014/main" id="{EC2F3E4A-9CB7-D24F-8983-D8DB91E1CD76}"/>
              </a:ext>
            </a:extLst>
          </p:cNvPr>
          <p:cNvGrpSpPr/>
          <p:nvPr/>
        </p:nvGrpSpPr>
        <p:grpSpPr>
          <a:xfrm>
            <a:off x="2379798" y="501229"/>
            <a:ext cx="19624404" cy="1223723"/>
            <a:chOff x="2379798" y="501229"/>
            <a:chExt cx="19624404" cy="1223723"/>
          </a:xfrm>
        </p:grpSpPr>
        <p:sp>
          <p:nvSpPr>
            <p:cNvPr id="862" name="Rounded Rectangle"/>
            <p:cNvSpPr/>
            <p:nvPr/>
          </p:nvSpPr>
          <p:spPr>
            <a:xfrm>
              <a:off x="2379798" y="501229"/>
              <a:ext cx="19624404"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863" name="WHAT IS STIGMA"/>
            <p:cNvSpPr txBox="1"/>
            <p:nvPr/>
          </p:nvSpPr>
          <p:spPr>
            <a:xfrm>
              <a:off x="2570442" y="600130"/>
              <a:ext cx="19243117"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12750">
                <a:defRPr sz="7000" cap="all">
                  <a:solidFill>
                    <a:srgbClr val="002135"/>
                  </a:solidFill>
                </a:defRPr>
              </a:lvl1pPr>
            </a:lstStyle>
            <a:p>
              <a:r>
                <a:rPr sz="6000" b="0" dirty="0">
                  <a:latin typeface="Arial" panose="020B0604020202020204" pitchFamily="34" charset="0"/>
                  <a:cs typeface="Arial" panose="020B0604020202020204" pitchFamily="34" charset="0"/>
                </a:rPr>
                <a:t>PIPLI</a:t>
              </a:r>
              <a:r>
                <a:rPr lang="en-US" sz="6000" b="0" dirty="0">
                  <a:latin typeface="Arial" panose="020B0604020202020204" pitchFamily="34" charset="0"/>
                  <a:cs typeface="Arial" panose="020B0604020202020204" pitchFamily="34" charset="0"/>
                </a:rPr>
                <a:t> </a:t>
              </a:r>
              <a:r>
                <a:rPr lang="en-IN" sz="6000" b="0" dirty="0" err="1"/>
                <a:t>गावातील</a:t>
              </a:r>
              <a:r>
                <a:rPr lang="en-IN" sz="6000" b="0" dirty="0"/>
                <a:t> </a:t>
              </a:r>
              <a:r>
                <a:rPr lang="en-IN" sz="6000" b="0" dirty="0" err="1"/>
                <a:t>घटना</a:t>
              </a:r>
              <a:r>
                <a:rPr lang="en-IN" sz="6000" b="0" dirty="0"/>
                <a:t> </a:t>
              </a:r>
              <a:r>
                <a:rPr lang="en-GB" sz="6000" b="0" dirty="0"/>
                <a:t>: </a:t>
              </a:r>
              <a:r>
                <a:rPr lang="en-IN" sz="6000" b="0" dirty="0" err="1"/>
                <a:t>फ्रंटलाईन</a:t>
              </a:r>
              <a:r>
                <a:rPr lang="en-IN" sz="6000" b="0" dirty="0"/>
                <a:t> </a:t>
              </a:r>
              <a:r>
                <a:rPr lang="en-IN" sz="6000" b="0" dirty="0" err="1"/>
                <a:t>कर्मचारी</a:t>
              </a:r>
              <a:r>
                <a:rPr lang="en-IN" sz="6000" b="0" dirty="0"/>
                <a:t> </a:t>
              </a:r>
              <a:r>
                <a:rPr lang="en-IN" sz="6000" b="0" dirty="0" err="1"/>
                <a:t>काय</a:t>
              </a:r>
              <a:r>
                <a:rPr lang="en-IN" sz="6000" b="0" dirty="0"/>
                <a:t> </a:t>
              </a:r>
              <a:r>
                <a:rPr lang="en-IN" sz="6000" b="0" dirty="0" err="1"/>
                <a:t>करू</a:t>
              </a:r>
              <a:r>
                <a:rPr lang="en-IN" sz="6000" b="0" dirty="0"/>
                <a:t> </a:t>
              </a:r>
              <a:r>
                <a:rPr lang="en-IN" sz="6000" b="0" dirty="0" err="1"/>
                <a:t>शकते</a:t>
              </a:r>
              <a:r>
                <a:rPr lang="en-GB" sz="6000" b="0" dirty="0"/>
                <a:t>?</a:t>
              </a:r>
              <a:r>
                <a:rPr lang="en-IN" sz="6000" b="0" dirty="0"/>
                <a:t> </a:t>
              </a:r>
              <a:endParaRPr sz="6000" b="0" dirty="0">
                <a:latin typeface="Arial" panose="020B0604020202020204" pitchFamily="34" charset="0"/>
                <a:cs typeface="Arial" panose="020B0604020202020204" pitchFamily="34" charset="0"/>
              </a:endParaRPr>
            </a:p>
          </p:txBody>
        </p:sp>
      </p:grpSp>
      <p:sp>
        <p:nvSpPr>
          <p:cNvPr id="864" name="Suresh has been under home quarantine when his wife, in her last term of pregnancy, developed labour pains and had to be taken to government facility for delivery. ASHA ensured Suresh that his wife will be taken care of while he should remain within house as advised. However, ASHA was actually worried thinking how Suresh will manage. She called her neighbour Seema and requested her to send food for Suresh. She reminded Seema to take the precautions while giving food. She then called the convener of local mothers’ group and a member of village health and nutrition committee (VHSNC) member and apprised both of them of the situation requesting them to arrange for Suresh’s food and home-care requirements. The VHSNC member requested village youth group members to do the needful for Suresh at-least for next 72 hours till his wife returns."/>
          <p:cNvSpPr txBox="1"/>
          <p:nvPr/>
        </p:nvSpPr>
        <p:spPr>
          <a:xfrm>
            <a:off x="2379798" y="1930275"/>
            <a:ext cx="19624404" cy="4712316"/>
          </a:xfrm>
          <a:prstGeom prst="rect">
            <a:avLst/>
          </a:prstGeom>
          <a:solidFill>
            <a:srgbClr val="FFC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nSpc>
                <a:spcPct val="120000"/>
              </a:lnSpc>
              <a:spcBef>
                <a:spcPts val="5900"/>
              </a:spcBef>
              <a:defRPr b="0">
                <a:solidFill>
                  <a:srgbClr val="FFFFFF"/>
                </a:solidFill>
              </a:defRPr>
            </a:lvl1pPr>
          </a:lstStyle>
          <a:p>
            <a:pPr algn="l"/>
            <a:r>
              <a:rPr lang="en-IN" dirty="0" err="1">
                <a:solidFill>
                  <a:schemeClr val="tx1"/>
                </a:solidFill>
              </a:rPr>
              <a:t>सुरेश</a:t>
            </a:r>
            <a:r>
              <a:rPr lang="en-IN" dirty="0">
                <a:solidFill>
                  <a:schemeClr val="tx1"/>
                </a:solidFill>
              </a:rPr>
              <a:t> </a:t>
            </a:r>
            <a:r>
              <a:rPr lang="en-IN" dirty="0" err="1">
                <a:solidFill>
                  <a:schemeClr val="tx1"/>
                </a:solidFill>
              </a:rPr>
              <a:t>घरातील</a:t>
            </a:r>
            <a:r>
              <a:rPr lang="en-IN" dirty="0">
                <a:solidFill>
                  <a:schemeClr val="tx1"/>
                </a:solidFill>
              </a:rPr>
              <a:t> </a:t>
            </a:r>
            <a:r>
              <a:rPr lang="en-IN" dirty="0" err="1">
                <a:solidFill>
                  <a:schemeClr val="tx1"/>
                </a:solidFill>
              </a:rPr>
              <a:t>विलगीकरणामध्ये</a:t>
            </a:r>
            <a:r>
              <a:rPr lang="en-IN" dirty="0">
                <a:solidFill>
                  <a:schemeClr val="tx1"/>
                </a:solidFill>
              </a:rPr>
              <a:t> </a:t>
            </a:r>
            <a:r>
              <a:rPr lang="en-IN" dirty="0" err="1">
                <a:solidFill>
                  <a:schemeClr val="tx1"/>
                </a:solidFill>
              </a:rPr>
              <a:t>असताना</a:t>
            </a:r>
            <a:r>
              <a:rPr lang="en-IN" dirty="0">
                <a:solidFill>
                  <a:schemeClr val="tx1"/>
                </a:solidFill>
              </a:rPr>
              <a:t> </a:t>
            </a:r>
            <a:r>
              <a:rPr lang="en-IN" dirty="0" err="1">
                <a:solidFill>
                  <a:schemeClr val="tx1"/>
                </a:solidFill>
              </a:rPr>
              <a:t>त्यांच्या</a:t>
            </a:r>
            <a:r>
              <a:rPr lang="en-IN" dirty="0">
                <a:solidFill>
                  <a:schemeClr val="tx1"/>
                </a:solidFill>
              </a:rPr>
              <a:t> </a:t>
            </a:r>
            <a:r>
              <a:rPr lang="en-IN" dirty="0" err="1">
                <a:solidFill>
                  <a:schemeClr val="tx1"/>
                </a:solidFill>
              </a:rPr>
              <a:t>पत्नीला</a:t>
            </a:r>
            <a:r>
              <a:rPr lang="en-IN" dirty="0">
                <a:solidFill>
                  <a:schemeClr val="tx1"/>
                </a:solidFill>
              </a:rPr>
              <a:t> </a:t>
            </a:r>
            <a:r>
              <a:rPr lang="en-IN" dirty="0" err="1">
                <a:solidFill>
                  <a:schemeClr val="tx1"/>
                </a:solidFill>
              </a:rPr>
              <a:t>बाळंतवेणा</a:t>
            </a:r>
            <a:r>
              <a:rPr lang="en-IN" dirty="0">
                <a:solidFill>
                  <a:schemeClr val="tx1"/>
                </a:solidFill>
              </a:rPr>
              <a:t> </a:t>
            </a:r>
            <a:r>
              <a:rPr lang="en-IN" dirty="0" err="1">
                <a:solidFill>
                  <a:schemeClr val="tx1"/>
                </a:solidFill>
              </a:rPr>
              <a:t>सुरू</a:t>
            </a:r>
            <a:r>
              <a:rPr lang="en-IN" dirty="0">
                <a:solidFill>
                  <a:schemeClr val="tx1"/>
                </a:solidFill>
              </a:rPr>
              <a:t> </a:t>
            </a:r>
            <a:r>
              <a:rPr lang="en-IN" dirty="0" err="1">
                <a:solidFill>
                  <a:schemeClr val="tx1"/>
                </a:solidFill>
              </a:rPr>
              <a:t>झाल्या</a:t>
            </a:r>
            <a:r>
              <a:rPr lang="en-IN" dirty="0">
                <a:solidFill>
                  <a:schemeClr val="tx1"/>
                </a:solidFill>
              </a:rPr>
              <a:t> </a:t>
            </a:r>
            <a:r>
              <a:rPr lang="en-IN" dirty="0" err="1">
                <a:solidFill>
                  <a:schemeClr val="tx1"/>
                </a:solidFill>
              </a:rPr>
              <a:t>आणि</a:t>
            </a:r>
            <a:r>
              <a:rPr lang="en-IN" dirty="0">
                <a:solidFill>
                  <a:schemeClr val="tx1"/>
                </a:solidFill>
              </a:rPr>
              <a:t> </a:t>
            </a:r>
            <a:r>
              <a:rPr lang="en-IN" dirty="0" err="1">
                <a:solidFill>
                  <a:schemeClr val="tx1"/>
                </a:solidFill>
              </a:rPr>
              <a:t>प्रसूतीसाठी</a:t>
            </a:r>
            <a:r>
              <a:rPr lang="en-IN" dirty="0">
                <a:solidFill>
                  <a:schemeClr val="tx1"/>
                </a:solidFill>
              </a:rPr>
              <a:t> </a:t>
            </a:r>
            <a:r>
              <a:rPr lang="en-IN" dirty="0" err="1">
                <a:solidFill>
                  <a:schemeClr val="tx1"/>
                </a:solidFill>
              </a:rPr>
              <a:t>तिला</a:t>
            </a:r>
            <a:r>
              <a:rPr lang="en-IN" dirty="0">
                <a:solidFill>
                  <a:schemeClr val="tx1"/>
                </a:solidFill>
              </a:rPr>
              <a:t> </a:t>
            </a:r>
            <a:r>
              <a:rPr lang="en-IN" dirty="0" err="1">
                <a:solidFill>
                  <a:schemeClr val="tx1"/>
                </a:solidFill>
              </a:rPr>
              <a:t>रुग्णालयात</a:t>
            </a:r>
            <a:r>
              <a:rPr lang="en-IN" dirty="0">
                <a:solidFill>
                  <a:schemeClr val="tx1"/>
                </a:solidFill>
              </a:rPr>
              <a:t> </a:t>
            </a:r>
            <a:r>
              <a:rPr lang="en-IN" dirty="0" err="1">
                <a:solidFill>
                  <a:schemeClr val="tx1"/>
                </a:solidFill>
              </a:rPr>
              <a:t>न्यावे</a:t>
            </a:r>
            <a:r>
              <a:rPr lang="en-IN" dirty="0">
                <a:solidFill>
                  <a:schemeClr val="tx1"/>
                </a:solidFill>
              </a:rPr>
              <a:t> </a:t>
            </a:r>
            <a:r>
              <a:rPr lang="en-IN" dirty="0" err="1">
                <a:solidFill>
                  <a:schemeClr val="tx1"/>
                </a:solidFill>
              </a:rPr>
              <a:t>लागले</a:t>
            </a:r>
            <a:r>
              <a:rPr lang="en-IN" dirty="0">
                <a:solidFill>
                  <a:schemeClr val="tx1"/>
                </a:solidFill>
              </a:rPr>
              <a:t>. </a:t>
            </a:r>
            <a:r>
              <a:rPr lang="en-IN" dirty="0" err="1">
                <a:solidFill>
                  <a:schemeClr val="tx1"/>
                </a:solidFill>
              </a:rPr>
              <a:t>आशाने</a:t>
            </a:r>
            <a:r>
              <a:rPr lang="en-IN" dirty="0">
                <a:solidFill>
                  <a:schemeClr val="tx1"/>
                </a:solidFill>
              </a:rPr>
              <a:t> </a:t>
            </a:r>
            <a:r>
              <a:rPr lang="en-IN" dirty="0" err="1">
                <a:solidFill>
                  <a:schemeClr val="tx1"/>
                </a:solidFill>
              </a:rPr>
              <a:t>सुरेशला</a:t>
            </a:r>
            <a:r>
              <a:rPr lang="en-IN" dirty="0">
                <a:solidFill>
                  <a:schemeClr val="tx1"/>
                </a:solidFill>
              </a:rPr>
              <a:t> </a:t>
            </a:r>
            <a:r>
              <a:rPr lang="en-IN" dirty="0" err="1">
                <a:solidFill>
                  <a:schemeClr val="tx1"/>
                </a:solidFill>
              </a:rPr>
              <a:t>आश्वासन</a:t>
            </a:r>
            <a:r>
              <a:rPr lang="en-IN" dirty="0">
                <a:solidFill>
                  <a:schemeClr val="tx1"/>
                </a:solidFill>
              </a:rPr>
              <a:t> </a:t>
            </a:r>
            <a:r>
              <a:rPr lang="en-IN" dirty="0" err="1">
                <a:solidFill>
                  <a:schemeClr val="tx1"/>
                </a:solidFill>
              </a:rPr>
              <a:t>दिले</a:t>
            </a:r>
            <a:r>
              <a:rPr lang="en-IN" dirty="0">
                <a:solidFill>
                  <a:schemeClr val="tx1"/>
                </a:solidFill>
              </a:rPr>
              <a:t> </a:t>
            </a:r>
            <a:r>
              <a:rPr lang="en-IN" dirty="0" err="1">
                <a:solidFill>
                  <a:schemeClr val="tx1"/>
                </a:solidFill>
              </a:rPr>
              <a:t>की</a:t>
            </a:r>
            <a:r>
              <a:rPr lang="en-IN" dirty="0">
                <a:solidFill>
                  <a:schemeClr val="tx1"/>
                </a:solidFill>
              </a:rPr>
              <a:t> </a:t>
            </a:r>
            <a:r>
              <a:rPr lang="en-IN" dirty="0" err="1">
                <a:solidFill>
                  <a:schemeClr val="tx1"/>
                </a:solidFill>
              </a:rPr>
              <a:t>त्याच्या</a:t>
            </a:r>
            <a:r>
              <a:rPr lang="en-IN" dirty="0">
                <a:solidFill>
                  <a:schemeClr val="tx1"/>
                </a:solidFill>
              </a:rPr>
              <a:t> </a:t>
            </a:r>
            <a:r>
              <a:rPr lang="en-IN" dirty="0" err="1">
                <a:solidFill>
                  <a:schemeClr val="tx1"/>
                </a:solidFill>
              </a:rPr>
              <a:t>पत्नीची</a:t>
            </a:r>
            <a:r>
              <a:rPr lang="en-IN" dirty="0">
                <a:solidFill>
                  <a:schemeClr val="tx1"/>
                </a:solidFill>
              </a:rPr>
              <a:t> </a:t>
            </a:r>
            <a:r>
              <a:rPr lang="en-IN" dirty="0" err="1">
                <a:solidFill>
                  <a:schemeClr val="tx1"/>
                </a:solidFill>
              </a:rPr>
              <a:t>सर्वतोपरी</a:t>
            </a:r>
            <a:r>
              <a:rPr lang="en-IN" dirty="0">
                <a:solidFill>
                  <a:schemeClr val="tx1"/>
                </a:solidFill>
              </a:rPr>
              <a:t> </a:t>
            </a:r>
            <a:r>
              <a:rPr lang="en-IN" dirty="0" err="1">
                <a:solidFill>
                  <a:schemeClr val="tx1"/>
                </a:solidFill>
              </a:rPr>
              <a:t>काळजी</a:t>
            </a:r>
            <a:r>
              <a:rPr lang="en-IN" dirty="0">
                <a:solidFill>
                  <a:schemeClr val="tx1"/>
                </a:solidFill>
              </a:rPr>
              <a:t> </a:t>
            </a:r>
            <a:r>
              <a:rPr lang="en-IN" dirty="0" err="1">
                <a:solidFill>
                  <a:schemeClr val="tx1"/>
                </a:solidFill>
              </a:rPr>
              <a:t>घेतली</a:t>
            </a:r>
            <a:r>
              <a:rPr lang="en-IN" dirty="0">
                <a:solidFill>
                  <a:schemeClr val="tx1"/>
                </a:solidFill>
              </a:rPr>
              <a:t> </a:t>
            </a:r>
            <a:r>
              <a:rPr lang="en-IN" dirty="0" err="1">
                <a:solidFill>
                  <a:schemeClr val="tx1"/>
                </a:solidFill>
              </a:rPr>
              <a:t>जाईल</a:t>
            </a:r>
            <a:r>
              <a:rPr lang="en-IN" dirty="0">
                <a:solidFill>
                  <a:schemeClr val="tx1"/>
                </a:solidFill>
              </a:rPr>
              <a:t> </a:t>
            </a:r>
            <a:r>
              <a:rPr lang="en-IN" dirty="0" err="1">
                <a:solidFill>
                  <a:schemeClr val="tx1"/>
                </a:solidFill>
              </a:rPr>
              <a:t>आणि</a:t>
            </a:r>
            <a:r>
              <a:rPr lang="en-IN" dirty="0">
                <a:solidFill>
                  <a:schemeClr val="tx1"/>
                </a:solidFill>
              </a:rPr>
              <a:t> </a:t>
            </a:r>
            <a:r>
              <a:rPr lang="en-IN" dirty="0" err="1">
                <a:solidFill>
                  <a:schemeClr val="tx1"/>
                </a:solidFill>
              </a:rPr>
              <a:t>त्याने</a:t>
            </a:r>
            <a:r>
              <a:rPr lang="en-IN" dirty="0">
                <a:solidFill>
                  <a:schemeClr val="tx1"/>
                </a:solidFill>
              </a:rPr>
              <a:t> </a:t>
            </a:r>
            <a:r>
              <a:rPr lang="en-IN" dirty="0" err="1">
                <a:solidFill>
                  <a:schemeClr val="tx1"/>
                </a:solidFill>
              </a:rPr>
              <a:t>दिलेल्या</a:t>
            </a:r>
            <a:r>
              <a:rPr lang="en-IN" dirty="0">
                <a:solidFill>
                  <a:schemeClr val="tx1"/>
                </a:solidFill>
              </a:rPr>
              <a:t> </a:t>
            </a:r>
            <a:r>
              <a:rPr lang="en-IN" dirty="0" err="1">
                <a:solidFill>
                  <a:schemeClr val="tx1"/>
                </a:solidFill>
              </a:rPr>
              <a:t>सल्ल्यानुसार</a:t>
            </a:r>
            <a:r>
              <a:rPr lang="en-IN" dirty="0">
                <a:solidFill>
                  <a:schemeClr val="tx1"/>
                </a:solidFill>
              </a:rPr>
              <a:t> </a:t>
            </a:r>
            <a:r>
              <a:rPr lang="en-IN" dirty="0" err="1">
                <a:solidFill>
                  <a:schemeClr val="tx1"/>
                </a:solidFill>
              </a:rPr>
              <a:t>घरात</a:t>
            </a:r>
            <a:r>
              <a:rPr lang="en-IN" dirty="0">
                <a:solidFill>
                  <a:schemeClr val="tx1"/>
                </a:solidFill>
              </a:rPr>
              <a:t> </a:t>
            </a:r>
            <a:r>
              <a:rPr lang="en-IN" dirty="0" err="1">
                <a:solidFill>
                  <a:schemeClr val="tx1"/>
                </a:solidFill>
              </a:rPr>
              <a:t>अलग</a:t>
            </a:r>
            <a:r>
              <a:rPr lang="en-IN" dirty="0">
                <a:solidFill>
                  <a:schemeClr val="tx1"/>
                </a:solidFill>
              </a:rPr>
              <a:t> </a:t>
            </a:r>
            <a:r>
              <a:rPr lang="en-IN" dirty="0" err="1">
                <a:solidFill>
                  <a:schemeClr val="tx1"/>
                </a:solidFill>
              </a:rPr>
              <a:t>राहावे</a:t>
            </a:r>
            <a:r>
              <a:rPr lang="en-IN" dirty="0">
                <a:solidFill>
                  <a:schemeClr val="tx1"/>
                </a:solidFill>
              </a:rPr>
              <a:t>. </a:t>
            </a:r>
            <a:r>
              <a:rPr lang="en-IN" dirty="0" err="1">
                <a:solidFill>
                  <a:schemeClr val="tx1"/>
                </a:solidFill>
              </a:rPr>
              <a:t>आशाने</a:t>
            </a:r>
            <a:r>
              <a:rPr lang="en-IN" dirty="0">
                <a:solidFill>
                  <a:schemeClr val="tx1"/>
                </a:solidFill>
              </a:rPr>
              <a:t> </a:t>
            </a:r>
            <a:r>
              <a:rPr lang="en-IN" dirty="0" err="1">
                <a:solidFill>
                  <a:schemeClr val="tx1"/>
                </a:solidFill>
              </a:rPr>
              <a:t>सुरेशची</a:t>
            </a:r>
            <a:r>
              <a:rPr lang="en-IN" dirty="0">
                <a:solidFill>
                  <a:schemeClr val="tx1"/>
                </a:solidFill>
              </a:rPr>
              <a:t> </a:t>
            </a:r>
            <a:r>
              <a:rPr lang="en-IN" dirty="0" err="1">
                <a:solidFill>
                  <a:schemeClr val="tx1"/>
                </a:solidFill>
              </a:rPr>
              <a:t>शेजारीण</a:t>
            </a:r>
            <a:r>
              <a:rPr lang="en-IN" dirty="0">
                <a:solidFill>
                  <a:schemeClr val="tx1"/>
                </a:solidFill>
              </a:rPr>
              <a:t> </a:t>
            </a:r>
            <a:r>
              <a:rPr lang="en-IN" dirty="0" err="1">
                <a:solidFill>
                  <a:schemeClr val="tx1"/>
                </a:solidFill>
              </a:rPr>
              <a:t>सीमाला</a:t>
            </a:r>
            <a:endParaRPr lang="en-IN" dirty="0">
              <a:solidFill>
                <a:schemeClr val="tx1"/>
              </a:solidFill>
            </a:endParaRPr>
          </a:p>
          <a:p>
            <a:pPr algn="l"/>
            <a:r>
              <a:rPr lang="en-IN" dirty="0" err="1">
                <a:solidFill>
                  <a:schemeClr val="tx1"/>
                </a:solidFill>
              </a:rPr>
              <a:t>सुरेशसाठी</a:t>
            </a:r>
            <a:r>
              <a:rPr lang="en-IN" dirty="0">
                <a:solidFill>
                  <a:schemeClr val="tx1"/>
                </a:solidFill>
              </a:rPr>
              <a:t> </a:t>
            </a:r>
            <a:r>
              <a:rPr lang="en-IN" dirty="0" err="1">
                <a:solidFill>
                  <a:schemeClr val="tx1"/>
                </a:solidFill>
              </a:rPr>
              <a:t>जेवण</a:t>
            </a:r>
            <a:r>
              <a:rPr lang="en-IN" dirty="0">
                <a:solidFill>
                  <a:schemeClr val="tx1"/>
                </a:solidFill>
              </a:rPr>
              <a:t> </a:t>
            </a:r>
            <a:r>
              <a:rPr lang="en-IN" dirty="0" err="1">
                <a:solidFill>
                  <a:schemeClr val="tx1"/>
                </a:solidFill>
              </a:rPr>
              <a:t>पाठवण्याची</a:t>
            </a:r>
            <a:r>
              <a:rPr lang="en-IN" dirty="0">
                <a:solidFill>
                  <a:schemeClr val="tx1"/>
                </a:solidFill>
              </a:rPr>
              <a:t> </a:t>
            </a:r>
            <a:r>
              <a:rPr lang="en-IN" dirty="0" err="1">
                <a:solidFill>
                  <a:schemeClr val="tx1"/>
                </a:solidFill>
              </a:rPr>
              <a:t>विनंती</a:t>
            </a:r>
            <a:r>
              <a:rPr lang="en-IN" dirty="0">
                <a:solidFill>
                  <a:schemeClr val="tx1"/>
                </a:solidFill>
              </a:rPr>
              <a:t> </a:t>
            </a:r>
            <a:r>
              <a:rPr lang="en-IN" dirty="0" err="1">
                <a:solidFill>
                  <a:schemeClr val="tx1"/>
                </a:solidFill>
              </a:rPr>
              <a:t>केली</a:t>
            </a:r>
            <a:r>
              <a:rPr lang="en-IN" dirty="0">
                <a:solidFill>
                  <a:schemeClr val="tx1"/>
                </a:solidFill>
              </a:rPr>
              <a:t>. </a:t>
            </a:r>
            <a:r>
              <a:rPr lang="en-IN" dirty="0" err="1">
                <a:solidFill>
                  <a:schemeClr val="tx1"/>
                </a:solidFill>
              </a:rPr>
              <a:t>तसेच</a:t>
            </a:r>
            <a:r>
              <a:rPr lang="en-IN" dirty="0">
                <a:solidFill>
                  <a:schemeClr val="tx1"/>
                </a:solidFill>
              </a:rPr>
              <a:t> </a:t>
            </a:r>
            <a:r>
              <a:rPr lang="en-IN" dirty="0" err="1">
                <a:solidFill>
                  <a:schemeClr val="tx1"/>
                </a:solidFill>
              </a:rPr>
              <a:t>तिला</a:t>
            </a:r>
            <a:r>
              <a:rPr lang="en-IN" dirty="0">
                <a:solidFill>
                  <a:schemeClr val="tx1"/>
                </a:solidFill>
              </a:rPr>
              <a:t> </a:t>
            </a:r>
            <a:r>
              <a:rPr lang="en-IN" dirty="0" err="1">
                <a:solidFill>
                  <a:schemeClr val="tx1"/>
                </a:solidFill>
              </a:rPr>
              <a:t>जेवण</a:t>
            </a:r>
            <a:r>
              <a:rPr lang="en-IN" dirty="0">
                <a:solidFill>
                  <a:schemeClr val="tx1"/>
                </a:solidFill>
              </a:rPr>
              <a:t> </a:t>
            </a:r>
            <a:r>
              <a:rPr lang="en-IN" dirty="0" err="1">
                <a:solidFill>
                  <a:schemeClr val="tx1"/>
                </a:solidFill>
              </a:rPr>
              <a:t>देताना</a:t>
            </a:r>
            <a:r>
              <a:rPr lang="en-IN" dirty="0">
                <a:solidFill>
                  <a:schemeClr val="tx1"/>
                </a:solidFill>
              </a:rPr>
              <a:t> </a:t>
            </a:r>
            <a:r>
              <a:rPr lang="en-IN" dirty="0" err="1">
                <a:solidFill>
                  <a:schemeClr val="tx1"/>
                </a:solidFill>
              </a:rPr>
              <a:t>खबरदारी</a:t>
            </a:r>
            <a:r>
              <a:rPr lang="en-IN" dirty="0">
                <a:solidFill>
                  <a:schemeClr val="tx1"/>
                </a:solidFill>
              </a:rPr>
              <a:t> </a:t>
            </a:r>
            <a:r>
              <a:rPr lang="en-IN" dirty="0" err="1">
                <a:solidFill>
                  <a:schemeClr val="tx1"/>
                </a:solidFill>
              </a:rPr>
              <a:t>घेण्याची</a:t>
            </a:r>
            <a:r>
              <a:rPr lang="en-IN" dirty="0">
                <a:solidFill>
                  <a:schemeClr val="tx1"/>
                </a:solidFill>
              </a:rPr>
              <a:t> </a:t>
            </a:r>
            <a:r>
              <a:rPr lang="en-IN" dirty="0" err="1">
                <a:solidFill>
                  <a:schemeClr val="tx1"/>
                </a:solidFill>
              </a:rPr>
              <a:t>आठवण</a:t>
            </a:r>
            <a:r>
              <a:rPr lang="en-IN" dirty="0">
                <a:solidFill>
                  <a:schemeClr val="tx1"/>
                </a:solidFill>
              </a:rPr>
              <a:t> </a:t>
            </a:r>
            <a:r>
              <a:rPr lang="en-IN" dirty="0" err="1">
                <a:solidFill>
                  <a:schemeClr val="tx1"/>
                </a:solidFill>
              </a:rPr>
              <a:t>करून</a:t>
            </a:r>
            <a:r>
              <a:rPr lang="en-IN" dirty="0">
                <a:solidFill>
                  <a:schemeClr val="tx1"/>
                </a:solidFill>
              </a:rPr>
              <a:t> </a:t>
            </a:r>
            <a:r>
              <a:rPr lang="en-IN" dirty="0" err="1">
                <a:solidFill>
                  <a:schemeClr val="tx1"/>
                </a:solidFill>
              </a:rPr>
              <a:t>दिली</a:t>
            </a:r>
            <a:r>
              <a:rPr lang="en-IN" dirty="0">
                <a:solidFill>
                  <a:schemeClr val="tx1"/>
                </a:solidFill>
              </a:rPr>
              <a:t>. </a:t>
            </a:r>
            <a:r>
              <a:rPr lang="en-IN" dirty="0" err="1">
                <a:solidFill>
                  <a:schemeClr val="tx1"/>
                </a:solidFill>
              </a:rPr>
              <a:t>त्यानंतर</a:t>
            </a:r>
            <a:r>
              <a:rPr lang="en-IN" dirty="0">
                <a:solidFill>
                  <a:schemeClr val="tx1"/>
                </a:solidFill>
              </a:rPr>
              <a:t> </a:t>
            </a:r>
            <a:r>
              <a:rPr lang="en-IN" dirty="0" err="1">
                <a:solidFill>
                  <a:schemeClr val="tx1"/>
                </a:solidFill>
              </a:rPr>
              <a:t>आशाने</a:t>
            </a:r>
            <a:r>
              <a:rPr lang="en-IN" dirty="0">
                <a:solidFill>
                  <a:schemeClr val="tx1"/>
                </a:solidFill>
              </a:rPr>
              <a:t> </a:t>
            </a:r>
            <a:r>
              <a:rPr lang="en-IN" dirty="0" err="1">
                <a:solidFill>
                  <a:schemeClr val="tx1"/>
                </a:solidFill>
              </a:rPr>
              <a:t>स्थानिक</a:t>
            </a:r>
            <a:r>
              <a:rPr lang="en-IN" dirty="0">
                <a:solidFill>
                  <a:schemeClr val="tx1"/>
                </a:solidFill>
              </a:rPr>
              <a:t> </a:t>
            </a:r>
            <a:r>
              <a:rPr lang="en-IN" dirty="0" err="1">
                <a:solidFill>
                  <a:schemeClr val="tx1"/>
                </a:solidFill>
              </a:rPr>
              <a:t>मातृ</a:t>
            </a:r>
            <a:r>
              <a:rPr lang="en-IN" dirty="0">
                <a:solidFill>
                  <a:schemeClr val="tx1"/>
                </a:solidFill>
              </a:rPr>
              <a:t> </a:t>
            </a:r>
            <a:r>
              <a:rPr lang="en-IN" dirty="0" err="1">
                <a:solidFill>
                  <a:schemeClr val="tx1"/>
                </a:solidFill>
              </a:rPr>
              <a:t>गटाची</a:t>
            </a:r>
            <a:r>
              <a:rPr lang="en-IN" dirty="0">
                <a:solidFill>
                  <a:schemeClr val="tx1"/>
                </a:solidFill>
              </a:rPr>
              <a:t> </a:t>
            </a:r>
            <a:r>
              <a:rPr lang="en-IN" dirty="0" err="1">
                <a:solidFill>
                  <a:schemeClr val="tx1"/>
                </a:solidFill>
              </a:rPr>
              <a:t>समन्वयक</a:t>
            </a:r>
            <a:r>
              <a:rPr lang="en-IN" dirty="0">
                <a:solidFill>
                  <a:schemeClr val="tx1"/>
                </a:solidFill>
              </a:rPr>
              <a:t>, </a:t>
            </a:r>
            <a:r>
              <a:rPr lang="en-IN" dirty="0" err="1">
                <a:solidFill>
                  <a:schemeClr val="tx1"/>
                </a:solidFill>
              </a:rPr>
              <a:t>ग्राम</a:t>
            </a:r>
            <a:r>
              <a:rPr lang="en-IN" dirty="0">
                <a:solidFill>
                  <a:schemeClr val="tx1"/>
                </a:solidFill>
              </a:rPr>
              <a:t> </a:t>
            </a:r>
            <a:r>
              <a:rPr lang="en-IN" dirty="0" err="1">
                <a:solidFill>
                  <a:schemeClr val="tx1"/>
                </a:solidFill>
              </a:rPr>
              <a:t>आरोग्य</a:t>
            </a:r>
            <a:r>
              <a:rPr lang="en-IN" dirty="0">
                <a:solidFill>
                  <a:schemeClr val="tx1"/>
                </a:solidFill>
              </a:rPr>
              <a:t> </a:t>
            </a:r>
            <a:r>
              <a:rPr lang="en-IN" dirty="0" err="1">
                <a:solidFill>
                  <a:schemeClr val="tx1"/>
                </a:solidFill>
              </a:rPr>
              <a:t>स्वच्छता</a:t>
            </a:r>
            <a:r>
              <a:rPr lang="en-IN" dirty="0">
                <a:solidFill>
                  <a:schemeClr val="tx1"/>
                </a:solidFill>
              </a:rPr>
              <a:t> </a:t>
            </a:r>
            <a:r>
              <a:rPr lang="en-IN" dirty="0" err="1">
                <a:solidFill>
                  <a:schemeClr val="tx1"/>
                </a:solidFill>
              </a:rPr>
              <a:t>व</a:t>
            </a:r>
            <a:r>
              <a:rPr lang="en-IN" dirty="0">
                <a:solidFill>
                  <a:schemeClr val="tx1"/>
                </a:solidFill>
              </a:rPr>
              <a:t> </a:t>
            </a:r>
            <a:r>
              <a:rPr lang="en-IN" dirty="0" err="1">
                <a:solidFill>
                  <a:schemeClr val="tx1"/>
                </a:solidFill>
              </a:rPr>
              <a:t>पोषण</a:t>
            </a:r>
            <a:r>
              <a:rPr lang="en-IN" dirty="0">
                <a:solidFill>
                  <a:schemeClr val="tx1"/>
                </a:solidFill>
              </a:rPr>
              <a:t> </a:t>
            </a:r>
            <a:r>
              <a:rPr lang="en-IN" dirty="0" err="1">
                <a:solidFill>
                  <a:schemeClr val="tx1"/>
                </a:solidFill>
              </a:rPr>
              <a:t>समितीची</a:t>
            </a:r>
            <a:r>
              <a:rPr lang="en-IN" dirty="0">
                <a:solidFill>
                  <a:schemeClr val="tx1"/>
                </a:solidFill>
              </a:rPr>
              <a:t> (</a:t>
            </a:r>
            <a:r>
              <a:rPr lang="en-IN" dirty="0" err="1">
                <a:solidFill>
                  <a:schemeClr val="tx1"/>
                </a:solidFill>
              </a:rPr>
              <a:t>व्हीएचएसएनसी</a:t>
            </a:r>
            <a:r>
              <a:rPr lang="en-IN" dirty="0">
                <a:solidFill>
                  <a:schemeClr val="tx1"/>
                </a:solidFill>
              </a:rPr>
              <a:t>) </a:t>
            </a:r>
            <a:r>
              <a:rPr lang="en-IN" dirty="0" err="1">
                <a:solidFill>
                  <a:schemeClr val="tx1"/>
                </a:solidFill>
              </a:rPr>
              <a:t>सदस्य</a:t>
            </a:r>
            <a:r>
              <a:rPr lang="en-IN" dirty="0">
                <a:solidFill>
                  <a:schemeClr val="tx1"/>
                </a:solidFill>
              </a:rPr>
              <a:t> </a:t>
            </a:r>
            <a:r>
              <a:rPr lang="en-IN" dirty="0" err="1">
                <a:solidFill>
                  <a:schemeClr val="tx1"/>
                </a:solidFill>
              </a:rPr>
              <a:t>यांना</a:t>
            </a:r>
            <a:r>
              <a:rPr lang="en-IN" dirty="0">
                <a:solidFill>
                  <a:schemeClr val="tx1"/>
                </a:solidFill>
              </a:rPr>
              <a:t> </a:t>
            </a:r>
            <a:r>
              <a:rPr lang="en-IN" dirty="0" err="1">
                <a:solidFill>
                  <a:schemeClr val="tx1"/>
                </a:solidFill>
              </a:rPr>
              <a:t>सद्यपरिस्थिती</a:t>
            </a:r>
            <a:r>
              <a:rPr lang="en-IN" dirty="0">
                <a:solidFill>
                  <a:schemeClr val="tx1"/>
                </a:solidFill>
              </a:rPr>
              <a:t> </a:t>
            </a:r>
            <a:r>
              <a:rPr lang="en-IN" dirty="0" err="1">
                <a:solidFill>
                  <a:schemeClr val="tx1"/>
                </a:solidFill>
              </a:rPr>
              <a:t>सांगितली</a:t>
            </a:r>
            <a:r>
              <a:rPr lang="en-IN" dirty="0">
                <a:solidFill>
                  <a:schemeClr val="tx1"/>
                </a:solidFill>
              </a:rPr>
              <a:t> </a:t>
            </a:r>
            <a:r>
              <a:rPr lang="en-IN" dirty="0" err="1">
                <a:solidFill>
                  <a:schemeClr val="tx1"/>
                </a:solidFill>
              </a:rPr>
              <a:t>आणि</a:t>
            </a:r>
            <a:r>
              <a:rPr lang="en-IN" dirty="0">
                <a:solidFill>
                  <a:schemeClr val="tx1"/>
                </a:solidFill>
              </a:rPr>
              <a:t> </a:t>
            </a:r>
            <a:r>
              <a:rPr lang="en-IN" dirty="0" err="1">
                <a:solidFill>
                  <a:schemeClr val="tx1"/>
                </a:solidFill>
              </a:rPr>
              <a:t>सुरेशाच्या</a:t>
            </a:r>
            <a:r>
              <a:rPr lang="en-IN" dirty="0">
                <a:solidFill>
                  <a:schemeClr val="tx1"/>
                </a:solidFill>
              </a:rPr>
              <a:t> </a:t>
            </a:r>
            <a:r>
              <a:rPr lang="en-IN" dirty="0" err="1">
                <a:solidFill>
                  <a:schemeClr val="tx1"/>
                </a:solidFill>
              </a:rPr>
              <a:t>जेवणाखाणाची</a:t>
            </a:r>
            <a:r>
              <a:rPr lang="en-IN" dirty="0">
                <a:solidFill>
                  <a:schemeClr val="tx1"/>
                </a:solidFill>
              </a:rPr>
              <a:t> </a:t>
            </a:r>
            <a:r>
              <a:rPr lang="en-IN" dirty="0" err="1">
                <a:solidFill>
                  <a:schemeClr val="tx1"/>
                </a:solidFill>
              </a:rPr>
              <a:t>व</a:t>
            </a:r>
            <a:r>
              <a:rPr lang="en-IN" dirty="0">
                <a:solidFill>
                  <a:schemeClr val="tx1"/>
                </a:solidFill>
              </a:rPr>
              <a:t> </a:t>
            </a:r>
            <a:r>
              <a:rPr lang="en-IN" dirty="0" err="1">
                <a:solidFill>
                  <a:schemeClr val="tx1"/>
                </a:solidFill>
              </a:rPr>
              <a:t>शुश्रूषेची</a:t>
            </a:r>
            <a:r>
              <a:rPr lang="en-IN" dirty="0">
                <a:solidFill>
                  <a:schemeClr val="tx1"/>
                </a:solidFill>
              </a:rPr>
              <a:t> </a:t>
            </a:r>
            <a:r>
              <a:rPr lang="en-IN" dirty="0" err="1">
                <a:solidFill>
                  <a:schemeClr val="tx1"/>
                </a:solidFill>
              </a:rPr>
              <a:t>व्यवस्था</a:t>
            </a:r>
            <a:r>
              <a:rPr lang="en-IN" dirty="0">
                <a:solidFill>
                  <a:schemeClr val="tx1"/>
                </a:solidFill>
              </a:rPr>
              <a:t> </a:t>
            </a:r>
            <a:r>
              <a:rPr lang="en-IN" dirty="0" err="1">
                <a:solidFill>
                  <a:schemeClr val="tx1"/>
                </a:solidFill>
              </a:rPr>
              <a:t>करण्याची</a:t>
            </a:r>
            <a:r>
              <a:rPr lang="en-IN" dirty="0">
                <a:solidFill>
                  <a:schemeClr val="tx1"/>
                </a:solidFill>
              </a:rPr>
              <a:t> </a:t>
            </a:r>
            <a:r>
              <a:rPr lang="en-IN" dirty="0" err="1">
                <a:solidFill>
                  <a:schemeClr val="tx1"/>
                </a:solidFill>
              </a:rPr>
              <a:t>विनंती</a:t>
            </a:r>
            <a:r>
              <a:rPr lang="en-IN" dirty="0">
                <a:solidFill>
                  <a:schemeClr val="tx1"/>
                </a:solidFill>
              </a:rPr>
              <a:t> </a:t>
            </a:r>
            <a:r>
              <a:rPr lang="en-IN" dirty="0" err="1">
                <a:solidFill>
                  <a:schemeClr val="tx1"/>
                </a:solidFill>
              </a:rPr>
              <a:t>केली</a:t>
            </a:r>
            <a:r>
              <a:rPr lang="en-IN" dirty="0">
                <a:solidFill>
                  <a:schemeClr val="tx1"/>
                </a:solidFill>
              </a:rPr>
              <a:t>. </a:t>
            </a:r>
            <a:r>
              <a:rPr lang="en-IN" dirty="0" err="1">
                <a:solidFill>
                  <a:schemeClr val="tx1"/>
                </a:solidFill>
              </a:rPr>
              <a:t>व्हीएचएसएनसी</a:t>
            </a:r>
            <a:r>
              <a:rPr lang="en-IN" dirty="0">
                <a:solidFill>
                  <a:schemeClr val="tx1"/>
                </a:solidFill>
              </a:rPr>
              <a:t> </a:t>
            </a:r>
            <a:r>
              <a:rPr lang="en-IN" dirty="0" err="1">
                <a:solidFill>
                  <a:schemeClr val="tx1"/>
                </a:solidFill>
              </a:rPr>
              <a:t>सदस्याने</a:t>
            </a:r>
            <a:r>
              <a:rPr lang="en-IN" dirty="0">
                <a:solidFill>
                  <a:schemeClr val="tx1"/>
                </a:solidFill>
              </a:rPr>
              <a:t> </a:t>
            </a:r>
            <a:r>
              <a:rPr lang="en-IN" dirty="0" err="1">
                <a:solidFill>
                  <a:schemeClr val="tx1"/>
                </a:solidFill>
              </a:rPr>
              <a:t>गावातील</a:t>
            </a:r>
            <a:r>
              <a:rPr lang="en-IN" dirty="0">
                <a:solidFill>
                  <a:schemeClr val="tx1"/>
                </a:solidFill>
              </a:rPr>
              <a:t> </a:t>
            </a:r>
            <a:r>
              <a:rPr lang="en-IN" dirty="0" err="1">
                <a:solidFill>
                  <a:schemeClr val="tx1"/>
                </a:solidFill>
              </a:rPr>
              <a:t>तरुण</a:t>
            </a:r>
            <a:r>
              <a:rPr lang="en-IN" dirty="0">
                <a:solidFill>
                  <a:schemeClr val="tx1"/>
                </a:solidFill>
              </a:rPr>
              <a:t> </a:t>
            </a:r>
            <a:r>
              <a:rPr lang="en-IN" dirty="0" err="1">
                <a:solidFill>
                  <a:schemeClr val="tx1"/>
                </a:solidFill>
              </a:rPr>
              <a:t>मंडळाच्या</a:t>
            </a:r>
            <a:r>
              <a:rPr lang="en-IN" dirty="0">
                <a:solidFill>
                  <a:schemeClr val="tx1"/>
                </a:solidFill>
              </a:rPr>
              <a:t> </a:t>
            </a:r>
            <a:r>
              <a:rPr lang="en-IN" dirty="0" err="1">
                <a:solidFill>
                  <a:schemeClr val="tx1"/>
                </a:solidFill>
              </a:rPr>
              <a:t>सदस्यांना</a:t>
            </a:r>
            <a:r>
              <a:rPr lang="en-IN" dirty="0">
                <a:solidFill>
                  <a:schemeClr val="tx1"/>
                </a:solidFill>
              </a:rPr>
              <a:t> </a:t>
            </a:r>
            <a:r>
              <a:rPr lang="en-IN" dirty="0" err="1">
                <a:solidFill>
                  <a:schemeClr val="tx1"/>
                </a:solidFill>
              </a:rPr>
              <a:t>सुरेशची</a:t>
            </a:r>
            <a:r>
              <a:rPr lang="en-IN" dirty="0">
                <a:solidFill>
                  <a:schemeClr val="tx1"/>
                </a:solidFill>
              </a:rPr>
              <a:t> </a:t>
            </a:r>
            <a:r>
              <a:rPr lang="en-IN" dirty="0" err="1">
                <a:solidFill>
                  <a:schemeClr val="tx1"/>
                </a:solidFill>
              </a:rPr>
              <a:t>पत्नी</a:t>
            </a:r>
            <a:r>
              <a:rPr lang="en-IN" dirty="0">
                <a:solidFill>
                  <a:schemeClr val="tx1"/>
                </a:solidFill>
              </a:rPr>
              <a:t> </a:t>
            </a:r>
            <a:r>
              <a:rPr lang="en-IN" dirty="0" err="1">
                <a:solidFill>
                  <a:schemeClr val="tx1"/>
                </a:solidFill>
              </a:rPr>
              <a:t>घरी</a:t>
            </a:r>
            <a:r>
              <a:rPr lang="en-IN" dirty="0">
                <a:solidFill>
                  <a:schemeClr val="tx1"/>
                </a:solidFill>
              </a:rPr>
              <a:t> </a:t>
            </a:r>
            <a:r>
              <a:rPr lang="en-IN" dirty="0" err="1">
                <a:solidFill>
                  <a:schemeClr val="tx1"/>
                </a:solidFill>
              </a:rPr>
              <a:t>येईपर्यंत</a:t>
            </a:r>
            <a:r>
              <a:rPr lang="en-IN" dirty="0">
                <a:solidFill>
                  <a:schemeClr val="tx1"/>
                </a:solidFill>
              </a:rPr>
              <a:t> </a:t>
            </a:r>
            <a:r>
              <a:rPr lang="en-IN" dirty="0" err="1">
                <a:solidFill>
                  <a:schemeClr val="tx1"/>
                </a:solidFill>
              </a:rPr>
              <a:t>पुढील</a:t>
            </a:r>
            <a:r>
              <a:rPr lang="en-IN" dirty="0">
                <a:solidFill>
                  <a:schemeClr val="tx1"/>
                </a:solidFill>
              </a:rPr>
              <a:t> ७२ </a:t>
            </a:r>
            <a:r>
              <a:rPr lang="en-IN" dirty="0" err="1">
                <a:solidFill>
                  <a:schemeClr val="tx1"/>
                </a:solidFill>
              </a:rPr>
              <a:t>तास</a:t>
            </a:r>
            <a:r>
              <a:rPr lang="en-IN" dirty="0">
                <a:solidFill>
                  <a:schemeClr val="tx1"/>
                </a:solidFill>
              </a:rPr>
              <a:t> </a:t>
            </a:r>
            <a:r>
              <a:rPr lang="en-IN" dirty="0" err="1">
                <a:solidFill>
                  <a:schemeClr val="tx1"/>
                </a:solidFill>
              </a:rPr>
              <a:t>त्याची</a:t>
            </a:r>
            <a:r>
              <a:rPr lang="en-IN" dirty="0">
                <a:solidFill>
                  <a:schemeClr val="tx1"/>
                </a:solidFill>
              </a:rPr>
              <a:t> </a:t>
            </a:r>
            <a:r>
              <a:rPr lang="en-IN" dirty="0" err="1">
                <a:solidFill>
                  <a:schemeClr val="tx1"/>
                </a:solidFill>
              </a:rPr>
              <a:t>देखभाल</a:t>
            </a:r>
            <a:r>
              <a:rPr lang="en-IN" dirty="0">
                <a:solidFill>
                  <a:schemeClr val="tx1"/>
                </a:solidFill>
              </a:rPr>
              <a:t> </a:t>
            </a:r>
            <a:r>
              <a:rPr lang="en-IN" dirty="0" err="1">
                <a:solidFill>
                  <a:schemeClr val="tx1"/>
                </a:solidFill>
              </a:rPr>
              <a:t>करण्याची</a:t>
            </a:r>
            <a:r>
              <a:rPr lang="en-IN" dirty="0">
                <a:solidFill>
                  <a:schemeClr val="tx1"/>
                </a:solidFill>
              </a:rPr>
              <a:t> </a:t>
            </a:r>
            <a:r>
              <a:rPr lang="en-IN" dirty="0" err="1">
                <a:solidFill>
                  <a:schemeClr val="tx1"/>
                </a:solidFill>
              </a:rPr>
              <a:t>विनंती</a:t>
            </a:r>
            <a:r>
              <a:rPr lang="en-IN" dirty="0">
                <a:solidFill>
                  <a:schemeClr val="tx1"/>
                </a:solidFill>
              </a:rPr>
              <a:t> </a:t>
            </a:r>
            <a:r>
              <a:rPr lang="en-IN" dirty="0" err="1">
                <a:solidFill>
                  <a:schemeClr val="tx1"/>
                </a:solidFill>
              </a:rPr>
              <a:t>केली</a:t>
            </a:r>
            <a:r>
              <a:rPr lang="en-IN" dirty="0">
                <a:solidFill>
                  <a:schemeClr val="tx1"/>
                </a:solidFill>
              </a:rPr>
              <a:t>. </a:t>
            </a:r>
          </a:p>
        </p:txBody>
      </p:sp>
      <p:sp>
        <p:nvSpPr>
          <p:cNvPr id="852" name="Rounded Rectangle"/>
          <p:cNvSpPr/>
          <p:nvPr/>
        </p:nvSpPr>
        <p:spPr>
          <a:xfrm>
            <a:off x="2706590" y="6655920"/>
            <a:ext cx="19047020" cy="3062636"/>
          </a:xfrm>
          <a:prstGeom prst="roundRect">
            <a:avLst>
              <a:gd name="adj" fmla="val 9346"/>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865" name="1. What are the positive actions taken by ASHA?…"/>
          <p:cNvSpPr txBox="1"/>
          <p:nvPr/>
        </p:nvSpPr>
        <p:spPr>
          <a:xfrm>
            <a:off x="2868707" y="6984753"/>
            <a:ext cx="18335643" cy="24109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514350" lvl="0" indent="-514350" algn="l">
              <a:buFont typeface="+mj-lt"/>
              <a:buAutoNum type="arabicPeriod"/>
            </a:pPr>
            <a:r>
              <a:rPr lang="en-IN" b="0" dirty="0" err="1"/>
              <a:t>आशाने</a:t>
            </a:r>
            <a:r>
              <a:rPr lang="en-IN" b="0" dirty="0"/>
              <a:t> </a:t>
            </a:r>
            <a:r>
              <a:rPr lang="en-IN" b="0" dirty="0" err="1"/>
              <a:t>कोणती</a:t>
            </a:r>
            <a:r>
              <a:rPr lang="en-IN" b="0" dirty="0"/>
              <a:t> </a:t>
            </a:r>
            <a:r>
              <a:rPr lang="en-IN" b="0" dirty="0" err="1"/>
              <a:t>सकारात्मक</a:t>
            </a:r>
            <a:r>
              <a:rPr lang="en-IN" b="0" dirty="0"/>
              <a:t> </a:t>
            </a:r>
            <a:r>
              <a:rPr lang="en-IN" b="0" dirty="0" err="1"/>
              <a:t>कृती</a:t>
            </a:r>
            <a:r>
              <a:rPr lang="en-IN" b="0" dirty="0"/>
              <a:t> </a:t>
            </a:r>
            <a:r>
              <a:rPr lang="en-IN" b="0" dirty="0" err="1"/>
              <a:t>केली</a:t>
            </a:r>
            <a:r>
              <a:rPr lang="en-GB" b="0" dirty="0"/>
              <a:t>?</a:t>
            </a:r>
            <a:br>
              <a:rPr lang="en-IN" b="0" dirty="0"/>
            </a:br>
            <a:r>
              <a:rPr lang="en-IN" b="0" dirty="0" err="1"/>
              <a:t>आशाने</a:t>
            </a:r>
            <a:r>
              <a:rPr lang="en-IN" b="0" dirty="0"/>
              <a:t> </a:t>
            </a:r>
            <a:r>
              <a:rPr lang="en-IN" b="0" dirty="0" err="1"/>
              <a:t>पुढाकार</a:t>
            </a:r>
            <a:r>
              <a:rPr lang="en-IN" b="0" dirty="0"/>
              <a:t> </a:t>
            </a:r>
            <a:r>
              <a:rPr lang="en-IN" b="0" dirty="0" err="1"/>
              <a:t>घेत</a:t>
            </a:r>
            <a:r>
              <a:rPr lang="en-IN" b="0" dirty="0"/>
              <a:t> </a:t>
            </a:r>
            <a:r>
              <a:rPr lang="en-IN" b="0" dirty="0" err="1"/>
              <a:t>सामुयदायिक</a:t>
            </a:r>
            <a:r>
              <a:rPr lang="en-IN" b="0" dirty="0"/>
              <a:t> </a:t>
            </a:r>
            <a:r>
              <a:rPr lang="en-IN" b="0" dirty="0" err="1"/>
              <a:t>मदत</a:t>
            </a:r>
            <a:r>
              <a:rPr lang="en-IN" b="0" dirty="0"/>
              <a:t> </a:t>
            </a:r>
            <a:r>
              <a:rPr lang="en-IN" b="0" dirty="0" err="1"/>
              <a:t>गट</a:t>
            </a:r>
            <a:r>
              <a:rPr lang="en-IN" b="0" dirty="0"/>
              <a:t> </a:t>
            </a:r>
            <a:r>
              <a:rPr lang="en-IN" b="0" dirty="0" err="1"/>
              <a:t>बनवला</a:t>
            </a:r>
            <a:r>
              <a:rPr lang="en-IN" b="0" dirty="0"/>
              <a:t> </a:t>
            </a:r>
            <a:r>
              <a:rPr lang="en-IN" b="0" dirty="0" err="1"/>
              <a:t>आणि</a:t>
            </a:r>
            <a:r>
              <a:rPr lang="en-IN" b="0" dirty="0"/>
              <a:t> </a:t>
            </a:r>
            <a:r>
              <a:rPr lang="en-IN" b="0" dirty="0" err="1"/>
              <a:t>आपत्कालीन</a:t>
            </a:r>
            <a:r>
              <a:rPr lang="en-IN" b="0" dirty="0"/>
              <a:t> </a:t>
            </a:r>
            <a:r>
              <a:rPr lang="en-IN" b="0" dirty="0" err="1"/>
              <a:t>परिस्थितीसाठी</a:t>
            </a:r>
            <a:r>
              <a:rPr lang="en-IN" b="0" dirty="0"/>
              <a:t> </a:t>
            </a:r>
            <a:r>
              <a:rPr lang="en-IN" b="0" dirty="0" err="1"/>
              <a:t>नियोजन</a:t>
            </a:r>
            <a:r>
              <a:rPr lang="en-IN" b="0" dirty="0"/>
              <a:t> </a:t>
            </a:r>
            <a:r>
              <a:rPr lang="en-IN" b="0" dirty="0" err="1"/>
              <a:t>केले</a:t>
            </a:r>
            <a:r>
              <a:rPr lang="en-IN" b="0" dirty="0"/>
              <a:t>. </a:t>
            </a:r>
            <a:br>
              <a:rPr lang="en-IN" b="0" dirty="0"/>
            </a:br>
            <a:endParaRPr lang="en-IN" b="0" dirty="0"/>
          </a:p>
          <a:p>
            <a:pPr marL="514350" lvl="0" indent="-514350" algn="l">
              <a:buFont typeface="+mj-lt"/>
              <a:buAutoNum type="arabicPeriod"/>
            </a:pPr>
            <a:r>
              <a:rPr lang="en-IN" b="0" dirty="0" err="1"/>
              <a:t>काय</a:t>
            </a:r>
            <a:r>
              <a:rPr lang="en-IN" b="0" dirty="0"/>
              <a:t> </a:t>
            </a:r>
            <a:r>
              <a:rPr lang="en-IN" b="0" dirty="0" err="1"/>
              <a:t>केले</a:t>
            </a:r>
            <a:r>
              <a:rPr lang="en-IN" b="0" dirty="0"/>
              <a:t> </a:t>
            </a:r>
            <a:r>
              <a:rPr lang="en-IN" b="0" dirty="0" err="1"/>
              <a:t>पाहिजे</a:t>
            </a:r>
            <a:r>
              <a:rPr lang="en-GB" b="0" dirty="0"/>
              <a:t>?</a:t>
            </a:r>
            <a:br>
              <a:rPr lang="en-IN" b="0" dirty="0"/>
            </a:br>
            <a:r>
              <a:rPr lang="en-IN" b="0" dirty="0" err="1"/>
              <a:t>तिने</a:t>
            </a:r>
            <a:r>
              <a:rPr lang="en-IN" b="0" dirty="0"/>
              <a:t> </a:t>
            </a:r>
            <a:r>
              <a:rPr lang="en-IN" b="0" dirty="0" err="1"/>
              <a:t>शेजारणीला</a:t>
            </a:r>
            <a:r>
              <a:rPr lang="en-IN" b="0" dirty="0"/>
              <a:t> </a:t>
            </a:r>
            <a:r>
              <a:rPr lang="en-IN" b="0" dirty="0" err="1"/>
              <a:t>जेवण</a:t>
            </a:r>
            <a:r>
              <a:rPr lang="en-IN" b="0" dirty="0"/>
              <a:t> </a:t>
            </a:r>
            <a:r>
              <a:rPr lang="en-IN" b="0" dirty="0" err="1"/>
              <a:t>पोहोचवण्यास</a:t>
            </a:r>
            <a:r>
              <a:rPr lang="en-IN" b="0" dirty="0"/>
              <a:t> </a:t>
            </a:r>
            <a:r>
              <a:rPr lang="en-IN" b="0" dirty="0" err="1"/>
              <a:t>सांगितले</a:t>
            </a:r>
            <a:r>
              <a:rPr lang="en-IN" b="0" dirty="0"/>
              <a:t>.</a:t>
            </a:r>
          </a:p>
        </p:txBody>
      </p:sp>
      <p:sp>
        <p:nvSpPr>
          <p:cNvPr id="851" name="Rounded Rectangle"/>
          <p:cNvSpPr/>
          <p:nvPr/>
        </p:nvSpPr>
        <p:spPr>
          <a:xfrm>
            <a:off x="2827854" y="9684063"/>
            <a:ext cx="19047020" cy="2615496"/>
          </a:xfrm>
          <a:prstGeom prst="roundRect">
            <a:avLst>
              <a:gd name="adj" fmla="val 9346"/>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66" name="3. Which groups and /or people were involved by ASHA to provide supportive environment?…"/>
          <p:cNvSpPr txBox="1"/>
          <p:nvPr/>
        </p:nvSpPr>
        <p:spPr>
          <a:xfrm>
            <a:off x="2960171" y="9933873"/>
            <a:ext cx="18782386" cy="1949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514350" lvl="0" indent="-514350" algn="l">
              <a:buFont typeface="+mj-lt"/>
              <a:buAutoNum type="arabicPeriod"/>
            </a:pPr>
            <a:r>
              <a:rPr lang="en-IN" b="0" dirty="0" err="1"/>
              <a:t>साहाय्यकारी</a:t>
            </a:r>
            <a:r>
              <a:rPr lang="en-IN" b="0" dirty="0"/>
              <a:t> </a:t>
            </a:r>
            <a:r>
              <a:rPr lang="en-IN" b="0" dirty="0" err="1"/>
              <a:t>वातावरण</a:t>
            </a:r>
            <a:r>
              <a:rPr lang="en-IN" b="0" dirty="0"/>
              <a:t> </a:t>
            </a:r>
            <a:r>
              <a:rPr lang="en-IN" b="0" dirty="0" err="1"/>
              <a:t>निर्माण</a:t>
            </a:r>
            <a:r>
              <a:rPr lang="en-IN" b="0" dirty="0"/>
              <a:t> </a:t>
            </a:r>
            <a:r>
              <a:rPr lang="en-IN" b="0" dirty="0" err="1"/>
              <a:t>करण्यासाठी</a:t>
            </a:r>
            <a:r>
              <a:rPr lang="en-IN" b="0" dirty="0"/>
              <a:t> </a:t>
            </a:r>
            <a:r>
              <a:rPr lang="en-IN" b="0" dirty="0" err="1"/>
              <a:t>तिने</a:t>
            </a:r>
            <a:r>
              <a:rPr lang="en-IN" b="0" dirty="0"/>
              <a:t> </a:t>
            </a:r>
            <a:r>
              <a:rPr lang="en-IN" b="0" dirty="0" err="1"/>
              <a:t>कोणत्या</a:t>
            </a:r>
            <a:r>
              <a:rPr lang="en-IN" b="0" dirty="0"/>
              <a:t> </a:t>
            </a:r>
            <a:r>
              <a:rPr lang="en-IN" b="0" dirty="0" err="1"/>
              <a:t>गटांना</a:t>
            </a:r>
            <a:r>
              <a:rPr lang="en-IN" b="0" dirty="0"/>
              <a:t> </a:t>
            </a:r>
            <a:r>
              <a:rPr lang="en-IN" b="0" dirty="0" err="1"/>
              <a:t>व</a:t>
            </a:r>
            <a:r>
              <a:rPr lang="en-IN" b="0" dirty="0"/>
              <a:t>/</a:t>
            </a:r>
            <a:r>
              <a:rPr lang="en-IN" b="0" dirty="0" err="1"/>
              <a:t>वा</a:t>
            </a:r>
            <a:r>
              <a:rPr lang="en-IN" b="0" dirty="0"/>
              <a:t> </a:t>
            </a:r>
            <a:r>
              <a:rPr lang="en-IN" b="0" dirty="0" err="1"/>
              <a:t>लोकांशी</a:t>
            </a:r>
            <a:r>
              <a:rPr lang="en-IN" b="0" dirty="0"/>
              <a:t> </a:t>
            </a:r>
            <a:r>
              <a:rPr lang="en-IN" b="0" dirty="0" err="1"/>
              <a:t>समन्वय</a:t>
            </a:r>
            <a:r>
              <a:rPr lang="en-IN" b="0" dirty="0"/>
              <a:t> </a:t>
            </a:r>
            <a:r>
              <a:rPr lang="en-IN" b="0" dirty="0" err="1"/>
              <a:t>साधला</a:t>
            </a:r>
            <a:r>
              <a:rPr lang="en-GB" b="0" dirty="0"/>
              <a:t>?</a:t>
            </a:r>
            <a:br>
              <a:rPr lang="en-IN" b="0" dirty="0"/>
            </a:br>
            <a:r>
              <a:rPr lang="en-IN" b="0" dirty="0" err="1"/>
              <a:t>शेजारी</a:t>
            </a:r>
            <a:r>
              <a:rPr lang="en-IN" b="0" dirty="0"/>
              <a:t>, </a:t>
            </a:r>
            <a:r>
              <a:rPr lang="en-IN" b="0" dirty="0" err="1"/>
              <a:t>व्हीएचएसएनसी</a:t>
            </a:r>
            <a:r>
              <a:rPr lang="en-GB" b="0" dirty="0"/>
              <a:t> (</a:t>
            </a:r>
            <a:r>
              <a:rPr lang="en-IN" b="0" dirty="0" err="1"/>
              <a:t>ज्यांनी</a:t>
            </a:r>
            <a:r>
              <a:rPr lang="en-IN" b="0" dirty="0"/>
              <a:t> </a:t>
            </a:r>
            <a:r>
              <a:rPr lang="en-IN" b="0" dirty="0" err="1"/>
              <a:t>पुढाकार</a:t>
            </a:r>
            <a:r>
              <a:rPr lang="en-IN" b="0" dirty="0"/>
              <a:t> </a:t>
            </a:r>
            <a:r>
              <a:rPr lang="en-IN" b="0" dirty="0" err="1"/>
              <a:t>घेऊन</a:t>
            </a:r>
            <a:r>
              <a:rPr lang="en-IN" b="0" dirty="0"/>
              <a:t> </a:t>
            </a:r>
            <a:r>
              <a:rPr lang="en-IN" b="0" dirty="0" err="1"/>
              <a:t>तरुण</a:t>
            </a:r>
            <a:r>
              <a:rPr lang="en-IN" b="0" dirty="0"/>
              <a:t> </a:t>
            </a:r>
            <a:r>
              <a:rPr lang="en-IN" b="0" dirty="0" err="1"/>
              <a:t>मंडळांशी</a:t>
            </a:r>
            <a:r>
              <a:rPr lang="en-IN" b="0" dirty="0"/>
              <a:t> </a:t>
            </a:r>
            <a:r>
              <a:rPr lang="en-IN" b="0" dirty="0" err="1"/>
              <a:t>समन्वय</a:t>
            </a:r>
            <a:r>
              <a:rPr lang="en-IN" b="0" dirty="0"/>
              <a:t> </a:t>
            </a:r>
            <a:r>
              <a:rPr lang="en-IN" b="0" dirty="0" err="1"/>
              <a:t>साधला</a:t>
            </a:r>
            <a:r>
              <a:rPr lang="en-GB" b="0" dirty="0"/>
              <a:t>) </a:t>
            </a:r>
            <a:r>
              <a:rPr lang="en-IN" b="0" dirty="0" err="1"/>
              <a:t>आणि</a:t>
            </a:r>
            <a:r>
              <a:rPr lang="en-IN" b="0" dirty="0"/>
              <a:t> </a:t>
            </a:r>
            <a:r>
              <a:rPr lang="en-IN" b="0" dirty="0" err="1"/>
              <a:t>किशोरवयीन</a:t>
            </a:r>
            <a:r>
              <a:rPr lang="en-IN" b="0" dirty="0"/>
              <a:t> </a:t>
            </a:r>
            <a:r>
              <a:rPr lang="en-IN" b="0" dirty="0" err="1"/>
              <a:t>मुलींचे</a:t>
            </a:r>
            <a:r>
              <a:rPr lang="en-IN" b="0" dirty="0"/>
              <a:t> </a:t>
            </a:r>
            <a:r>
              <a:rPr lang="en-IN" b="0" dirty="0" err="1"/>
              <a:t>गट</a:t>
            </a:r>
            <a:r>
              <a:rPr lang="en-IN" b="0" dirty="0"/>
              <a:t>.</a:t>
            </a:r>
          </a:p>
          <a:p>
            <a:pPr marL="514350" lvl="0" indent="-514350" algn="l">
              <a:buFont typeface="+mj-lt"/>
              <a:buAutoNum type="arabicPeriod"/>
            </a:pPr>
            <a:endParaRPr lang="en-IN" b="0" dirty="0"/>
          </a:p>
          <a:p>
            <a:pPr marL="514350" lvl="0" indent="-514350" algn="l">
              <a:buFont typeface="+mj-lt"/>
              <a:buAutoNum type="arabicPeriod"/>
            </a:pPr>
            <a:r>
              <a:rPr lang="en-IN" b="0" dirty="0" err="1"/>
              <a:t>जर</a:t>
            </a:r>
            <a:r>
              <a:rPr lang="en-IN" b="0" dirty="0"/>
              <a:t> </a:t>
            </a:r>
            <a:r>
              <a:rPr lang="en-IN" b="0" dirty="0" err="1"/>
              <a:t>तुम्ही</a:t>
            </a:r>
            <a:r>
              <a:rPr lang="en-IN" b="0" dirty="0"/>
              <a:t> </a:t>
            </a:r>
            <a:r>
              <a:rPr lang="en-IN" b="0" dirty="0" err="1"/>
              <a:t>आशाच्या</a:t>
            </a:r>
            <a:r>
              <a:rPr lang="en-IN" b="0" dirty="0"/>
              <a:t> </a:t>
            </a:r>
            <a:r>
              <a:rPr lang="en-IN" b="0" dirty="0" err="1"/>
              <a:t>जागी</a:t>
            </a:r>
            <a:r>
              <a:rPr lang="en-IN" b="0" dirty="0"/>
              <a:t> </a:t>
            </a:r>
            <a:r>
              <a:rPr lang="en-IN" b="0" dirty="0" err="1"/>
              <a:t>असता</a:t>
            </a:r>
            <a:r>
              <a:rPr lang="en-IN" b="0" dirty="0"/>
              <a:t> </a:t>
            </a:r>
            <a:r>
              <a:rPr lang="en-IN" b="0" dirty="0" err="1"/>
              <a:t>तर</a:t>
            </a:r>
            <a:r>
              <a:rPr lang="en-IN" b="0" dirty="0"/>
              <a:t> </a:t>
            </a:r>
            <a:r>
              <a:rPr lang="en-IN" b="0" dirty="0" err="1"/>
              <a:t>आणखी</a:t>
            </a:r>
            <a:r>
              <a:rPr lang="en-IN" b="0" dirty="0"/>
              <a:t> </a:t>
            </a:r>
            <a:r>
              <a:rPr lang="en-IN" b="0" dirty="0" err="1"/>
              <a:t>कोणत्या</a:t>
            </a:r>
            <a:r>
              <a:rPr lang="en-IN" b="0" dirty="0"/>
              <a:t> </a:t>
            </a:r>
            <a:r>
              <a:rPr lang="en-IN" b="0" dirty="0" err="1"/>
              <a:t>गोष्टी</a:t>
            </a:r>
            <a:r>
              <a:rPr lang="en-IN" b="0" dirty="0"/>
              <a:t> </a:t>
            </a:r>
            <a:r>
              <a:rPr lang="en-IN" b="0" dirty="0" err="1"/>
              <a:t>केल्या</a:t>
            </a:r>
            <a:r>
              <a:rPr lang="en-IN" b="0" dirty="0"/>
              <a:t> </a:t>
            </a:r>
            <a:r>
              <a:rPr lang="en-IN" b="0" dirty="0" err="1"/>
              <a:t>असत्या</a:t>
            </a:r>
            <a:r>
              <a:rPr lang="en-GB" b="0" dirty="0"/>
              <a:t>?</a:t>
            </a:r>
            <a:r>
              <a:rPr lang="en-IN" b="0" dirty="0"/>
              <a:t> </a:t>
            </a:r>
            <a:endParaRPr b="0"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64"/>
                                        </p:tgtEl>
                                        <p:attrNameLst>
                                          <p:attrName>style.visibility</p:attrName>
                                        </p:attrNameLst>
                                      </p:cBhvr>
                                      <p:to>
                                        <p:strVal val="visible"/>
                                      </p:to>
                                    </p:set>
                                    <p:animEffect transition="in" filter="fade">
                                      <p:cBhvr>
                                        <p:cTn id="12" dur="2000"/>
                                        <p:tgtEl>
                                          <p:spTgt spid="86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52"/>
                                        </p:tgtEl>
                                        <p:attrNameLst>
                                          <p:attrName>style.visibility</p:attrName>
                                        </p:attrNameLst>
                                      </p:cBhvr>
                                      <p:to>
                                        <p:strVal val="visible"/>
                                      </p:to>
                                    </p:set>
                                    <p:animEffect transition="in" filter="fade">
                                      <p:cBhvr>
                                        <p:cTn id="17" dur="500"/>
                                        <p:tgtEl>
                                          <p:spTgt spid="8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65">
                                            <p:bg/>
                                          </p:spTgt>
                                        </p:tgtEl>
                                        <p:attrNameLst>
                                          <p:attrName>style.visibility</p:attrName>
                                        </p:attrNameLst>
                                      </p:cBhvr>
                                      <p:to>
                                        <p:strVal val="visible"/>
                                      </p:to>
                                    </p:set>
                                    <p:animEffect transition="in" filter="fade">
                                      <p:cBhvr>
                                        <p:cTn id="22" dur="500"/>
                                        <p:tgtEl>
                                          <p:spTgt spid="865">
                                            <p:bg/>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65">
                                            <p:txEl>
                                              <p:pRg st="0" end="0"/>
                                            </p:txEl>
                                          </p:spTgt>
                                        </p:tgtEl>
                                        <p:attrNameLst>
                                          <p:attrName>style.visibility</p:attrName>
                                        </p:attrNameLst>
                                      </p:cBhvr>
                                      <p:to>
                                        <p:strVal val="visible"/>
                                      </p:to>
                                    </p:set>
                                    <p:animEffect transition="in" filter="fade">
                                      <p:cBhvr>
                                        <p:cTn id="27" dur="500"/>
                                        <p:tgtEl>
                                          <p:spTgt spid="86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65">
                                            <p:txEl>
                                              <p:pRg st="1" end="1"/>
                                            </p:txEl>
                                          </p:spTgt>
                                        </p:tgtEl>
                                        <p:attrNameLst>
                                          <p:attrName>style.visibility</p:attrName>
                                        </p:attrNameLst>
                                      </p:cBhvr>
                                      <p:to>
                                        <p:strVal val="visible"/>
                                      </p:to>
                                    </p:set>
                                    <p:animEffect transition="in" filter="fade">
                                      <p:cBhvr>
                                        <p:cTn id="32" dur="500"/>
                                        <p:tgtEl>
                                          <p:spTgt spid="86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51"/>
                                        </p:tgtEl>
                                        <p:attrNameLst>
                                          <p:attrName>style.visibility</p:attrName>
                                        </p:attrNameLst>
                                      </p:cBhvr>
                                      <p:to>
                                        <p:strVal val="visible"/>
                                      </p:to>
                                    </p:set>
                                    <p:animEffect transition="in" filter="fade">
                                      <p:cBhvr>
                                        <p:cTn id="37" dur="500"/>
                                        <p:tgtEl>
                                          <p:spTgt spid="85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66">
                                            <p:txEl>
                                              <p:pRg st="0" end="0"/>
                                            </p:txEl>
                                          </p:spTgt>
                                        </p:tgtEl>
                                        <p:attrNameLst>
                                          <p:attrName>style.visibility</p:attrName>
                                        </p:attrNameLst>
                                      </p:cBhvr>
                                      <p:to>
                                        <p:strVal val="visible"/>
                                      </p:to>
                                    </p:set>
                                    <p:animEffect transition="in" filter="fade">
                                      <p:cBhvr>
                                        <p:cTn id="42" dur="500"/>
                                        <p:tgtEl>
                                          <p:spTgt spid="86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66">
                                            <p:txEl>
                                              <p:pRg st="2" end="2"/>
                                            </p:txEl>
                                          </p:spTgt>
                                        </p:tgtEl>
                                        <p:attrNameLst>
                                          <p:attrName>style.visibility</p:attrName>
                                        </p:attrNameLst>
                                      </p:cBhvr>
                                      <p:to>
                                        <p:strVal val="visible"/>
                                      </p:to>
                                    </p:set>
                                    <p:animEffect transition="in" filter="fade">
                                      <p:cBhvr>
                                        <p:cTn id="47" dur="500"/>
                                        <p:tgtEl>
                                          <p:spTgt spid="86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4" grpId="0" animBg="1"/>
      <p:bldP spid="852" grpId="0" animBg="1"/>
      <p:bldP spid="865" grpId="0" uiExpand="1" build="p" bldLvl="2" animBg="1"/>
      <p:bldP spid="851" grpId="0" animBg="1"/>
      <p:bldP spid="866" grpId="0" uiExpand="1" build="p" bldLvl="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1" name="Group"/>
          <p:cNvGrpSpPr/>
          <p:nvPr/>
        </p:nvGrpSpPr>
        <p:grpSpPr>
          <a:xfrm>
            <a:off x="300010" y="12315300"/>
            <a:ext cx="4601210" cy="995767"/>
            <a:chOff x="0" y="0"/>
            <a:chExt cx="4601208" cy="995765"/>
          </a:xfrm>
        </p:grpSpPr>
        <p:pic>
          <p:nvPicPr>
            <p:cNvPr id="876"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877"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878"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879"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880"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884" name="Group"/>
          <p:cNvGrpSpPr/>
          <p:nvPr/>
        </p:nvGrpSpPr>
        <p:grpSpPr>
          <a:xfrm>
            <a:off x="23097931" y="13055999"/>
            <a:ext cx="2098869" cy="1540535"/>
            <a:chOff x="0" y="2515"/>
            <a:chExt cx="2098868" cy="1540534"/>
          </a:xfrm>
        </p:grpSpPr>
        <p:sp>
          <p:nvSpPr>
            <p:cNvPr id="882" name="30"/>
            <p:cNvSpPr/>
            <p:nvPr/>
          </p:nvSpPr>
          <p:spPr>
            <a:xfrm>
              <a:off x="828868" y="27305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b="0">
                  <a:solidFill>
                    <a:srgbClr val="FFFFFF"/>
                  </a:solidFill>
                </a:defRPr>
              </a:pPr>
              <a:r>
                <a:rPr b="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2</a:t>
              </a:r>
              <a:endParaRPr b="0" dirty="0">
                <a:latin typeface="Arial" panose="020B0604020202020204" pitchFamily="34" charset="0"/>
                <a:cs typeface="Arial" panose="020B0604020202020204" pitchFamily="34" charset="0"/>
              </a:endParaRPr>
            </a:p>
          </p:txBody>
        </p:sp>
        <p:pic>
          <p:nvPicPr>
            <p:cNvPr id="883" name="Image" descr="Image"/>
            <p:cNvPicPr>
              <a:picLocks noChangeAspect="1"/>
            </p:cNvPicPr>
            <p:nvPr/>
          </p:nvPicPr>
          <p:blipFill>
            <a:blip r:embed="rId6"/>
            <a:stretch>
              <a:fillRect/>
            </a:stretch>
          </p:blipFill>
          <p:spPr>
            <a:xfrm>
              <a:off x="0" y="2515"/>
              <a:ext cx="554528" cy="541069"/>
            </a:xfrm>
            <a:prstGeom prst="rect">
              <a:avLst/>
            </a:prstGeom>
            <a:ln w="12700" cap="flat">
              <a:noFill/>
              <a:miter lim="400000"/>
            </a:ln>
            <a:effectLst/>
          </p:spPr>
        </p:pic>
      </p:grpSp>
      <p:sp>
        <p:nvSpPr>
          <p:cNvPr id="885" name="Rectangle"/>
          <p:cNvSpPr/>
          <p:nvPr/>
        </p:nvSpPr>
        <p:spPr>
          <a:xfrm>
            <a:off x="-25400" y="1227391"/>
            <a:ext cx="24434800" cy="4245174"/>
          </a:xfrm>
          <a:prstGeom prst="rect">
            <a:avLst/>
          </a:prstGeom>
          <a:solidFill>
            <a:srgbClr val="FFFFFF"/>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86" name="SESSION 6"/>
          <p:cNvSpPr txBox="1"/>
          <p:nvPr/>
        </p:nvSpPr>
        <p:spPr>
          <a:xfrm>
            <a:off x="10117714" y="1523332"/>
            <a:ext cx="4148572" cy="24109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12750">
              <a:defRPr sz="10000">
                <a:solidFill>
                  <a:srgbClr val="002135"/>
                </a:solidFill>
              </a:defRPr>
            </a:lvl1pPr>
          </a:lstStyle>
          <a:p>
            <a:r>
              <a:rPr lang="en-IN" sz="15000" b="0" dirty="0" err="1"/>
              <a:t>सत्र</a:t>
            </a:r>
            <a:r>
              <a:rPr lang="en-IN" sz="15000" b="0" dirty="0"/>
              <a:t> ६</a:t>
            </a:r>
          </a:p>
        </p:txBody>
      </p:sp>
      <p:sp>
        <p:nvSpPr>
          <p:cNvPr id="887" name="COMMUNICATION, PERSONAL SAFETY FOR HEALTH.ICDS PERSONNEL"/>
          <p:cNvSpPr txBox="1"/>
          <p:nvPr/>
        </p:nvSpPr>
        <p:spPr>
          <a:xfrm>
            <a:off x="4548882" y="3926840"/>
            <a:ext cx="15286237"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02135"/>
                </a:solidFill>
              </a:defRPr>
            </a:lvl1pPr>
          </a:lstStyle>
          <a:p>
            <a:r>
              <a:rPr lang="en-IN" sz="5000" b="0" dirty="0" err="1"/>
              <a:t>आरोग्य</a:t>
            </a:r>
            <a:r>
              <a:rPr lang="en-IN" sz="5000" b="0" dirty="0"/>
              <a:t>/</a:t>
            </a:r>
            <a:r>
              <a:rPr lang="en-IN" sz="5000" b="0" dirty="0" err="1"/>
              <a:t>आयसीडीएस</a:t>
            </a:r>
            <a:r>
              <a:rPr lang="en-IN" sz="5000" b="0" dirty="0"/>
              <a:t> </a:t>
            </a:r>
            <a:r>
              <a:rPr lang="en-IN" sz="5000" b="0" dirty="0" err="1"/>
              <a:t>कर्मचाऱ्यांसाठी</a:t>
            </a:r>
            <a:r>
              <a:rPr lang="en-IN" sz="5000" b="0" dirty="0"/>
              <a:t> </a:t>
            </a:r>
            <a:r>
              <a:rPr lang="en-IN" sz="5000" b="0" dirty="0" err="1"/>
              <a:t>माहिती</a:t>
            </a:r>
            <a:r>
              <a:rPr lang="en-IN" sz="5000" b="0" dirty="0"/>
              <a:t>, </a:t>
            </a:r>
            <a:r>
              <a:rPr lang="en-IN" sz="5000" b="0" dirty="0" err="1"/>
              <a:t>वैयक्तिक</a:t>
            </a:r>
            <a:r>
              <a:rPr lang="en-IN" sz="5000" b="0" dirty="0"/>
              <a:t> </a:t>
            </a:r>
            <a:r>
              <a:rPr lang="en-IN" sz="5000" b="0" dirty="0" err="1"/>
              <a:t>सुरक्षा</a:t>
            </a:r>
            <a:endParaRPr lang="en-IN" sz="5000" b="0" dirty="0"/>
          </a:p>
        </p:txBody>
      </p:sp>
      <p:sp>
        <p:nvSpPr>
          <p:cNvPr id="888" name="Line"/>
          <p:cNvSpPr/>
          <p:nvPr/>
        </p:nvSpPr>
        <p:spPr>
          <a:xfrm>
            <a:off x="4901221" y="3728862"/>
            <a:ext cx="14804971" cy="0"/>
          </a:xfrm>
          <a:prstGeom prst="line">
            <a:avLst/>
          </a:prstGeom>
          <a:ln w="25400">
            <a:solidFill>
              <a:srgbClr val="AAABAE"/>
            </a:solidFill>
            <a:miter lim="400000"/>
          </a:ln>
        </p:spPr>
        <p:txBody>
          <a:bodyPr lIns="45718" tIns="45718" rIns="45718" bIns="45718"/>
          <a:lstStyle/>
          <a:p>
            <a:endParaRPr b="0"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E7E2BEC2-9AF5-8644-865F-63CAA0D44883}"/>
              </a:ext>
            </a:extLst>
          </p:cNvPr>
          <p:cNvGrpSpPr/>
          <p:nvPr/>
        </p:nvGrpSpPr>
        <p:grpSpPr>
          <a:xfrm>
            <a:off x="6150492" y="5761104"/>
            <a:ext cx="5974856" cy="6113991"/>
            <a:chOff x="6150492" y="5761104"/>
            <a:chExt cx="5974856" cy="6113991"/>
          </a:xfrm>
        </p:grpSpPr>
        <p:sp>
          <p:nvSpPr>
            <p:cNvPr id="869" name="Rounded Rectangle"/>
            <p:cNvSpPr/>
            <p:nvPr/>
          </p:nvSpPr>
          <p:spPr>
            <a:xfrm>
              <a:off x="6210377" y="9768392"/>
              <a:ext cx="5855086" cy="2106703"/>
            </a:xfrm>
            <a:prstGeom prst="roundRect">
              <a:avLst>
                <a:gd name="adj" fmla="val 9043"/>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73" name="Arrow 10"/>
            <p:cNvSpPr/>
            <p:nvPr/>
          </p:nvSpPr>
          <p:spPr>
            <a:xfrm rot="5400000">
              <a:off x="8794548" y="8768954"/>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90" name="HOW TO…"/>
            <p:cNvSpPr txBox="1"/>
            <p:nvPr/>
          </p:nvSpPr>
          <p:spPr>
            <a:xfrm>
              <a:off x="7170233" y="10462672"/>
              <a:ext cx="3935373"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lang="en-IN" sz="4000" b="0" dirty="0" err="1"/>
                <a:t>माहिती</a:t>
              </a:r>
              <a:r>
                <a:rPr lang="en-IN" sz="4000" b="0" dirty="0"/>
                <a:t> </a:t>
              </a:r>
              <a:r>
                <a:rPr lang="en-IN" sz="4000" b="0" dirty="0" err="1"/>
                <a:t>कशी</a:t>
              </a:r>
              <a:r>
                <a:rPr lang="en-IN" sz="4000" b="0" dirty="0"/>
                <a:t> </a:t>
              </a:r>
              <a:r>
                <a:rPr lang="en-IN" sz="4000" b="0" dirty="0" err="1"/>
                <a:t>द्यावी</a:t>
              </a:r>
              <a:endParaRPr lang="en-IN" sz="4000" b="0" dirty="0"/>
            </a:p>
          </p:txBody>
        </p:sp>
        <p:pic>
          <p:nvPicPr>
            <p:cNvPr id="893" name="Image" descr="Image"/>
            <p:cNvPicPr>
              <a:picLocks noChangeAspect="1"/>
            </p:cNvPicPr>
            <p:nvPr/>
          </p:nvPicPr>
          <p:blipFill>
            <a:blip r:embed="rId7"/>
            <a:stretch>
              <a:fillRect/>
            </a:stretch>
          </p:blipFill>
          <p:spPr>
            <a:xfrm>
              <a:off x="6150492" y="5761104"/>
              <a:ext cx="5974856" cy="2566872"/>
            </a:xfrm>
            <a:prstGeom prst="rect">
              <a:avLst/>
            </a:prstGeom>
            <a:ln w="12700">
              <a:miter lim="400000"/>
            </a:ln>
          </p:spPr>
        </p:pic>
      </p:grpSp>
      <p:grpSp>
        <p:nvGrpSpPr>
          <p:cNvPr id="4" name="Group 3">
            <a:extLst>
              <a:ext uri="{FF2B5EF4-FFF2-40B4-BE49-F238E27FC236}">
                <a16:creationId xmlns:a16="http://schemas.microsoft.com/office/drawing/2014/main" id="{0219284E-62D7-3843-8578-19D76E79C332}"/>
              </a:ext>
            </a:extLst>
          </p:cNvPr>
          <p:cNvGrpSpPr/>
          <p:nvPr/>
        </p:nvGrpSpPr>
        <p:grpSpPr>
          <a:xfrm>
            <a:off x="12318536" y="5678536"/>
            <a:ext cx="5855086" cy="6212750"/>
            <a:chOff x="12318536" y="5678536"/>
            <a:chExt cx="5855086" cy="6212750"/>
          </a:xfrm>
        </p:grpSpPr>
        <p:sp>
          <p:nvSpPr>
            <p:cNvPr id="870" name="Rounded Rectangle"/>
            <p:cNvSpPr/>
            <p:nvPr/>
          </p:nvSpPr>
          <p:spPr>
            <a:xfrm>
              <a:off x="12318536" y="9784584"/>
              <a:ext cx="5855086" cy="2106702"/>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74" name="Arrow 10"/>
            <p:cNvSpPr/>
            <p:nvPr/>
          </p:nvSpPr>
          <p:spPr>
            <a:xfrm rot="5400000">
              <a:off x="14902708"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92" name="MASK…"/>
            <p:cNvSpPr txBox="1"/>
            <p:nvPr/>
          </p:nvSpPr>
          <p:spPr>
            <a:xfrm>
              <a:off x="13135405" y="10462672"/>
              <a:ext cx="3936976"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pPr>
              <a:r>
                <a:rPr lang="en-IN" sz="4000" b="0" dirty="0" err="1"/>
                <a:t>मास्कची</a:t>
              </a:r>
              <a:r>
                <a:rPr lang="en-IN" sz="4000" b="0" dirty="0"/>
                <a:t> </a:t>
              </a:r>
              <a:r>
                <a:rPr lang="en-IN" sz="4000" b="0" dirty="0" err="1"/>
                <a:t>हाताळणी</a:t>
              </a:r>
              <a:r>
                <a:rPr lang="en-IN" b="0" dirty="0"/>
                <a:t> </a:t>
              </a:r>
              <a:endParaRPr b="0" dirty="0">
                <a:latin typeface="Arial" panose="020B0604020202020204" pitchFamily="34" charset="0"/>
                <a:cs typeface="Arial" panose="020B0604020202020204" pitchFamily="34" charset="0"/>
              </a:endParaRPr>
            </a:p>
          </p:txBody>
        </p:sp>
        <p:pic>
          <p:nvPicPr>
            <p:cNvPr id="894" name="Image" descr="Image"/>
            <p:cNvPicPr>
              <a:picLocks noChangeAspect="1"/>
            </p:cNvPicPr>
            <p:nvPr/>
          </p:nvPicPr>
          <p:blipFill>
            <a:blip r:embed="rId8"/>
            <a:stretch>
              <a:fillRect/>
            </a:stretch>
          </p:blipFill>
          <p:spPr>
            <a:xfrm>
              <a:off x="14231649" y="5678536"/>
              <a:ext cx="2645513" cy="2789321"/>
            </a:xfrm>
            <a:prstGeom prst="rect">
              <a:avLst/>
            </a:prstGeom>
            <a:ln w="12700">
              <a:miter lim="400000"/>
            </a:ln>
          </p:spPr>
        </p:pic>
      </p:grpSp>
      <p:grpSp>
        <p:nvGrpSpPr>
          <p:cNvPr id="5" name="Group 4">
            <a:extLst>
              <a:ext uri="{FF2B5EF4-FFF2-40B4-BE49-F238E27FC236}">
                <a16:creationId xmlns:a16="http://schemas.microsoft.com/office/drawing/2014/main" id="{CDB1AB6D-D097-B247-9FD7-8C169D9118DE}"/>
              </a:ext>
            </a:extLst>
          </p:cNvPr>
          <p:cNvGrpSpPr/>
          <p:nvPr/>
        </p:nvGrpSpPr>
        <p:grpSpPr>
          <a:xfrm>
            <a:off x="18426696" y="5703476"/>
            <a:ext cx="5855087" cy="6171619"/>
            <a:chOff x="18426696" y="5703476"/>
            <a:chExt cx="5855087" cy="6171619"/>
          </a:xfrm>
        </p:grpSpPr>
        <p:sp>
          <p:nvSpPr>
            <p:cNvPr id="871" name="Rounded Rectangle"/>
            <p:cNvSpPr/>
            <p:nvPr/>
          </p:nvSpPr>
          <p:spPr>
            <a:xfrm>
              <a:off x="18426696" y="9768392"/>
              <a:ext cx="5855087" cy="2106703"/>
            </a:xfrm>
            <a:prstGeom prst="roundRect">
              <a:avLst>
                <a:gd name="adj" fmla="val 9043"/>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75" name="Arrow 10"/>
            <p:cNvSpPr/>
            <p:nvPr/>
          </p:nvSpPr>
          <p:spPr>
            <a:xfrm rot="5400000">
              <a:off x="2101086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91" name="PRECAUTIONS"/>
            <p:cNvSpPr txBox="1"/>
            <p:nvPr/>
          </p:nvSpPr>
          <p:spPr>
            <a:xfrm>
              <a:off x="20529494" y="10462672"/>
              <a:ext cx="1649491"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spc="-360">
                  <a:solidFill>
                    <a:srgbClr val="FFFFFF"/>
                  </a:solidFill>
                </a:defRPr>
              </a:lvl1pPr>
            </a:lstStyle>
            <a:p>
              <a:r>
                <a:rPr lang="en-IN" b="0" dirty="0" err="1">
                  <a:solidFill>
                    <a:schemeClr val="tx1"/>
                  </a:solidFill>
                </a:rPr>
                <a:t>खबरदारी</a:t>
              </a:r>
              <a:endParaRPr lang="en-IN" b="0" dirty="0">
                <a:solidFill>
                  <a:schemeClr val="tx1"/>
                </a:solidFill>
              </a:endParaRPr>
            </a:p>
          </p:txBody>
        </p:sp>
        <p:pic>
          <p:nvPicPr>
            <p:cNvPr id="895" name="Image" descr="Image"/>
            <p:cNvPicPr>
              <a:picLocks noChangeAspect="1"/>
            </p:cNvPicPr>
            <p:nvPr/>
          </p:nvPicPr>
          <p:blipFill>
            <a:blip r:embed="rId9"/>
            <a:stretch>
              <a:fillRect/>
            </a:stretch>
          </p:blipFill>
          <p:spPr>
            <a:xfrm>
              <a:off x="19954634" y="5703476"/>
              <a:ext cx="2799210" cy="2739442"/>
            </a:xfrm>
            <a:prstGeom prst="rect">
              <a:avLst/>
            </a:prstGeom>
            <a:ln w="12700">
              <a:miter lim="400000"/>
            </a:ln>
          </p:spPr>
        </p:pic>
      </p:grpSp>
      <p:grpSp>
        <p:nvGrpSpPr>
          <p:cNvPr id="2" name="Group 1">
            <a:extLst>
              <a:ext uri="{FF2B5EF4-FFF2-40B4-BE49-F238E27FC236}">
                <a16:creationId xmlns:a16="http://schemas.microsoft.com/office/drawing/2014/main" id="{9A7FCF9B-B8CA-AD48-91BF-8C8B89C61093}"/>
              </a:ext>
            </a:extLst>
          </p:cNvPr>
          <p:cNvGrpSpPr/>
          <p:nvPr/>
        </p:nvGrpSpPr>
        <p:grpSpPr>
          <a:xfrm>
            <a:off x="102217" y="5669127"/>
            <a:ext cx="5855086" cy="6222159"/>
            <a:chOff x="102217" y="5669127"/>
            <a:chExt cx="5855086" cy="6222159"/>
          </a:xfrm>
        </p:grpSpPr>
        <p:sp>
          <p:nvSpPr>
            <p:cNvPr id="868" name="Rounded Rectangle"/>
            <p:cNvSpPr/>
            <p:nvPr/>
          </p:nvSpPr>
          <p:spPr>
            <a:xfrm>
              <a:off x="102217" y="9784584"/>
              <a:ext cx="5855086" cy="2106702"/>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72" name="Arrow 10"/>
            <p:cNvSpPr/>
            <p:nvPr/>
          </p:nvSpPr>
          <p:spPr>
            <a:xfrm rot="5400000">
              <a:off x="268638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89" name="WHAT TO…"/>
            <p:cNvSpPr txBox="1"/>
            <p:nvPr/>
          </p:nvSpPr>
          <p:spPr>
            <a:xfrm>
              <a:off x="806395" y="10462672"/>
              <a:ext cx="4446730"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lang="en-IN" sz="4000" b="0" dirty="0" err="1"/>
                <a:t>कोणती</a:t>
              </a:r>
              <a:r>
                <a:rPr lang="en-IN" sz="4000" b="0" dirty="0"/>
                <a:t> </a:t>
              </a:r>
              <a:r>
                <a:rPr lang="en-IN" sz="4000" b="0" dirty="0" err="1"/>
                <a:t>माहिती</a:t>
              </a:r>
              <a:r>
                <a:rPr lang="en-IN" sz="4000" b="0" dirty="0"/>
                <a:t> </a:t>
              </a:r>
              <a:r>
                <a:rPr lang="en-IN" sz="4000" b="0" dirty="0" err="1"/>
                <a:t>द्यावी</a:t>
              </a:r>
              <a:endParaRPr lang="en-IN" sz="4000" b="0" dirty="0"/>
            </a:p>
          </p:txBody>
        </p:sp>
        <p:pic>
          <p:nvPicPr>
            <p:cNvPr id="896" name="Image" descr="Image"/>
            <p:cNvPicPr>
              <a:picLocks noChangeAspect="1"/>
            </p:cNvPicPr>
            <p:nvPr/>
          </p:nvPicPr>
          <p:blipFill>
            <a:blip r:embed="rId10"/>
            <a:stretch>
              <a:fillRect/>
            </a:stretch>
          </p:blipFill>
          <p:spPr>
            <a:xfrm>
              <a:off x="932067" y="5669127"/>
              <a:ext cx="4195386" cy="2808139"/>
            </a:xfrm>
            <a:prstGeom prst="rect">
              <a:avLst/>
            </a:prstGeom>
            <a:ln w="12700">
              <a:miter lim="400000"/>
            </a:ln>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88"/>
                                        </p:tgtEl>
                                        <p:attrNameLst>
                                          <p:attrName>style.visibility</p:attrName>
                                        </p:attrNameLst>
                                      </p:cBhvr>
                                      <p:to>
                                        <p:strVal val="visible"/>
                                      </p:to>
                                    </p:set>
                                    <p:animEffect transition="in" filter="blinds(horizontal)">
                                      <p:cBhvr>
                                        <p:cTn id="7" dur="1000"/>
                                        <p:tgtEl>
                                          <p:spTgt spid="88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85"/>
                                        </p:tgtEl>
                                        <p:attrNameLst>
                                          <p:attrName>style.visibility</p:attrName>
                                        </p:attrNameLst>
                                      </p:cBhvr>
                                      <p:to>
                                        <p:strVal val="visible"/>
                                      </p:to>
                                    </p:set>
                                    <p:animEffect transition="in" filter="blinds(horizontal)">
                                      <p:cBhvr>
                                        <p:cTn id="10" dur="1000"/>
                                        <p:tgtEl>
                                          <p:spTgt spid="88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87"/>
                                        </p:tgtEl>
                                        <p:attrNameLst>
                                          <p:attrName>style.visibility</p:attrName>
                                        </p:attrNameLst>
                                      </p:cBhvr>
                                      <p:to>
                                        <p:strVal val="visible"/>
                                      </p:to>
                                    </p:set>
                                    <p:animEffect transition="in" filter="blinds(horizontal)">
                                      <p:cBhvr>
                                        <p:cTn id="13" dur="1000"/>
                                        <p:tgtEl>
                                          <p:spTgt spid="88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886"/>
                                        </p:tgtEl>
                                        <p:attrNameLst>
                                          <p:attrName>style.visibility</p:attrName>
                                        </p:attrNameLst>
                                      </p:cBhvr>
                                      <p:to>
                                        <p:strVal val="visible"/>
                                      </p:to>
                                    </p:set>
                                    <p:animEffect transition="in" filter="blinds(horizontal)">
                                      <p:cBhvr>
                                        <p:cTn id="16" dur="1000"/>
                                        <p:tgtEl>
                                          <p:spTgt spid="88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1000" fill="hold"/>
                                        <p:tgtEl>
                                          <p:spTgt spid="3"/>
                                        </p:tgtEl>
                                        <p:attrNameLst>
                                          <p:attrName>ppt_x</p:attrName>
                                        </p:attrNameLst>
                                      </p:cBhvr>
                                      <p:tavLst>
                                        <p:tav tm="0">
                                          <p:val>
                                            <p:strVal val="#ppt_x"/>
                                          </p:val>
                                        </p:tav>
                                        <p:tav tm="100000">
                                          <p:val>
                                            <p:strVal val="#ppt_x"/>
                                          </p:val>
                                        </p:tav>
                                      </p:tavLst>
                                    </p:anim>
                                    <p:anim calcmode="lin" valueType="num">
                                      <p:cBhvr additive="base">
                                        <p:cTn id="2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1000" fill="hold"/>
                                        <p:tgtEl>
                                          <p:spTgt spid="4"/>
                                        </p:tgtEl>
                                        <p:attrNameLst>
                                          <p:attrName>ppt_x</p:attrName>
                                        </p:attrNameLst>
                                      </p:cBhvr>
                                      <p:tavLst>
                                        <p:tav tm="0">
                                          <p:val>
                                            <p:strVal val="#ppt_x"/>
                                          </p:val>
                                        </p:tav>
                                        <p:tav tm="100000">
                                          <p:val>
                                            <p:strVal val="#ppt_x"/>
                                          </p:val>
                                        </p:tav>
                                      </p:tavLst>
                                    </p:anim>
                                    <p:anim calcmode="lin" valueType="num">
                                      <p:cBhvr additive="base">
                                        <p:cTn id="34"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1000" fill="hold"/>
                                        <p:tgtEl>
                                          <p:spTgt spid="5"/>
                                        </p:tgtEl>
                                        <p:attrNameLst>
                                          <p:attrName>ppt_x</p:attrName>
                                        </p:attrNameLst>
                                      </p:cBhvr>
                                      <p:tavLst>
                                        <p:tav tm="0">
                                          <p:val>
                                            <p:strVal val="#ppt_x"/>
                                          </p:val>
                                        </p:tav>
                                        <p:tav tm="100000">
                                          <p:val>
                                            <p:strVal val="#ppt_x"/>
                                          </p:val>
                                        </p:tav>
                                      </p:tavLst>
                                    </p:anim>
                                    <p:anim calcmode="lin" valueType="num">
                                      <p:cBhvr additive="base">
                                        <p:cTn id="40"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 grpId="0" animBg="1"/>
      <p:bldP spid="886" grpId="0" animBg="1"/>
      <p:bldP spid="887" grpId="0" animBg="1"/>
      <p:bldP spid="88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4" name="Group"/>
          <p:cNvGrpSpPr/>
          <p:nvPr/>
        </p:nvGrpSpPr>
        <p:grpSpPr>
          <a:xfrm>
            <a:off x="300011" y="12315300"/>
            <a:ext cx="4601210" cy="995768"/>
            <a:chOff x="0" y="0"/>
            <a:chExt cx="4601208" cy="995765"/>
          </a:xfrm>
        </p:grpSpPr>
        <p:pic>
          <p:nvPicPr>
            <p:cNvPr id="899"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900"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901"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sz="3200" dirty="0">
                <a:solidFill>
                  <a:srgbClr val="FFFFFF"/>
                </a:solidFill>
                <a:latin typeface="Arial" panose="020B0604020202020204" pitchFamily="34" charset="0"/>
                <a:cs typeface="Arial" panose="020B0604020202020204" pitchFamily="34" charset="0"/>
                <a:sym typeface="Gill Sans SemiBold"/>
              </a:endParaRPr>
            </a:p>
          </p:txBody>
        </p:sp>
        <p:sp>
          <p:nvSpPr>
            <p:cNvPr id="902"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sz="3200" dirty="0">
                <a:solidFill>
                  <a:srgbClr val="FFFFFF"/>
                </a:solidFill>
                <a:latin typeface="Arial" panose="020B0604020202020204" pitchFamily="34" charset="0"/>
                <a:cs typeface="Arial" panose="020B0604020202020204" pitchFamily="34" charset="0"/>
                <a:sym typeface="Gill Sans SemiBold"/>
              </a:endParaRPr>
            </a:p>
          </p:txBody>
        </p:sp>
        <p:pic>
          <p:nvPicPr>
            <p:cNvPr id="903"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907" name="Group"/>
          <p:cNvGrpSpPr/>
          <p:nvPr/>
        </p:nvGrpSpPr>
        <p:grpSpPr>
          <a:xfrm>
            <a:off x="23097932" y="13056000"/>
            <a:ext cx="2098868" cy="1540536"/>
            <a:chOff x="0" y="2515"/>
            <a:chExt cx="2098867" cy="1540534"/>
          </a:xfrm>
        </p:grpSpPr>
        <p:sp>
          <p:nvSpPr>
            <p:cNvPr id="905" name="31"/>
            <p:cNvSpPr/>
            <p:nvPr/>
          </p:nvSpPr>
          <p:spPr>
            <a:xfrm>
              <a:off x="828867" y="27305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b="0">
                  <a:solidFill>
                    <a:srgbClr val="FFFFFF"/>
                  </a:solidFill>
                </a:defRPr>
              </a:pPr>
              <a:r>
                <a:rPr b="0" dirty="0">
                  <a:solidFill>
                    <a:srgbClr val="FFFFFF"/>
                  </a:solidFill>
                  <a:latin typeface="Arial" panose="020B0604020202020204" pitchFamily="34" charset="0"/>
                  <a:cs typeface="Arial" panose="020B0604020202020204" pitchFamily="34" charset="0"/>
                </a:rPr>
                <a:t>3</a:t>
              </a:r>
              <a:r>
                <a:rPr lang="en-US" b="0" dirty="0">
                  <a:solidFill>
                    <a:srgbClr val="FFFFFF"/>
                  </a:solidFill>
                  <a:latin typeface="Arial" panose="020B0604020202020204" pitchFamily="34" charset="0"/>
                  <a:cs typeface="Arial" panose="020B0604020202020204" pitchFamily="34" charset="0"/>
                </a:rPr>
                <a:t>3</a:t>
              </a:r>
              <a:endParaRPr b="0" dirty="0">
                <a:solidFill>
                  <a:srgbClr val="FFFFFF"/>
                </a:solidFill>
                <a:latin typeface="Arial" panose="020B0604020202020204" pitchFamily="34" charset="0"/>
                <a:cs typeface="Arial" panose="020B0604020202020204" pitchFamily="34" charset="0"/>
              </a:endParaRPr>
            </a:p>
          </p:txBody>
        </p:sp>
        <p:pic>
          <p:nvPicPr>
            <p:cNvPr id="906" name="Image" descr="Image"/>
            <p:cNvPicPr>
              <a:picLocks noChangeAspect="1"/>
            </p:cNvPicPr>
            <p:nvPr/>
          </p:nvPicPr>
          <p:blipFill>
            <a:blip r:embed="rId6"/>
            <a:stretch>
              <a:fillRect/>
            </a:stretch>
          </p:blipFill>
          <p:spPr>
            <a:xfrm>
              <a:off x="0" y="2515"/>
              <a:ext cx="554528" cy="541069"/>
            </a:xfrm>
            <a:prstGeom prst="rect">
              <a:avLst/>
            </a:prstGeom>
            <a:ln w="12700" cap="flat">
              <a:noFill/>
              <a:miter lim="400000"/>
            </a:ln>
            <a:effectLst/>
          </p:spPr>
        </p:pic>
      </p:grpSp>
      <p:sp>
        <p:nvSpPr>
          <p:cNvPr id="908" name="Rounded Rectangle"/>
          <p:cNvSpPr/>
          <p:nvPr/>
        </p:nvSpPr>
        <p:spPr>
          <a:xfrm>
            <a:off x="3855137" y="3118802"/>
            <a:ext cx="5321534" cy="1528908"/>
          </a:xfrm>
          <a:prstGeom prst="roundRect">
            <a:avLst>
              <a:gd name="adj" fmla="val 16665"/>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sz="3200" b="0" dirty="0">
              <a:solidFill>
                <a:srgbClr val="FFFFFF"/>
              </a:solidFill>
              <a:latin typeface="Arial" panose="020B0604020202020204" pitchFamily="34" charset="0"/>
              <a:cs typeface="Arial" panose="020B0604020202020204" pitchFamily="34" charset="0"/>
            </a:endParaRPr>
          </a:p>
        </p:txBody>
      </p:sp>
      <p:sp>
        <p:nvSpPr>
          <p:cNvPr id="909" name="HAND…"/>
          <p:cNvSpPr txBox="1"/>
          <p:nvPr/>
        </p:nvSpPr>
        <p:spPr>
          <a:xfrm>
            <a:off x="4742997" y="3621843"/>
            <a:ext cx="3454590"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r>
              <a:rPr lang="en-IN" sz="4000" b="0" dirty="0" err="1"/>
              <a:t>हातांची</a:t>
            </a:r>
            <a:r>
              <a:rPr lang="en-IN" sz="4000" b="0" dirty="0"/>
              <a:t> </a:t>
            </a:r>
            <a:r>
              <a:rPr lang="en-IN" sz="4000" b="0" dirty="0" err="1"/>
              <a:t>स्वच्छता</a:t>
            </a:r>
            <a:endParaRPr lang="en-IN" sz="4000" b="0" dirty="0"/>
          </a:p>
        </p:txBody>
      </p:sp>
      <p:pic>
        <p:nvPicPr>
          <p:cNvPr id="910" name="Image" descr="Image"/>
          <p:cNvPicPr>
            <a:picLocks noChangeAspect="1"/>
          </p:cNvPicPr>
          <p:nvPr/>
        </p:nvPicPr>
        <p:blipFill>
          <a:blip r:embed="rId7" cstate="email">
            <a:clrChange>
              <a:clrFrom>
                <a:srgbClr val="9ED9E4"/>
              </a:clrFrom>
              <a:clrTo>
                <a:srgbClr val="9ED9E4">
                  <a:alpha val="0"/>
                </a:srgbClr>
              </a:clrTo>
            </a:clrChange>
            <a:extLst>
              <a:ext uri="{28A0092B-C50C-407E-A947-70E740481C1C}">
                <a14:useLocalDpi xmlns:a14="http://schemas.microsoft.com/office/drawing/2010/main"/>
              </a:ext>
            </a:extLst>
          </a:blip>
          <a:stretch>
            <a:fillRect/>
          </a:stretch>
        </p:blipFill>
        <p:spPr>
          <a:xfrm>
            <a:off x="10817336" y="2953484"/>
            <a:ext cx="2749328" cy="2749332"/>
          </a:xfrm>
          <a:prstGeom prst="rect">
            <a:avLst/>
          </a:prstGeom>
          <a:ln w="12700">
            <a:noFill/>
            <a:miter lim="400000"/>
          </a:ln>
        </p:spPr>
      </p:pic>
      <p:sp>
        <p:nvSpPr>
          <p:cNvPr id="911" name="Rounded Rectangle"/>
          <p:cNvSpPr/>
          <p:nvPr/>
        </p:nvSpPr>
        <p:spPr>
          <a:xfrm>
            <a:off x="3733437" y="6590402"/>
            <a:ext cx="5321534" cy="1528908"/>
          </a:xfrm>
          <a:prstGeom prst="roundRect">
            <a:avLst>
              <a:gd name="adj" fmla="val 16665"/>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sz="3200" b="0" dirty="0">
              <a:solidFill>
                <a:srgbClr val="FFFFFF"/>
              </a:solidFill>
              <a:latin typeface="Arial" panose="020B0604020202020204" pitchFamily="34" charset="0"/>
              <a:cs typeface="Arial" panose="020B0604020202020204" pitchFamily="34" charset="0"/>
            </a:endParaRPr>
          </a:p>
        </p:txBody>
      </p:sp>
      <p:sp>
        <p:nvSpPr>
          <p:cNvPr id="912" name="HAND…"/>
          <p:cNvSpPr txBox="1"/>
          <p:nvPr/>
        </p:nvSpPr>
        <p:spPr>
          <a:xfrm>
            <a:off x="3648143" y="7072727"/>
            <a:ext cx="5321534"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r>
              <a:rPr lang="en-IN" sz="4000" b="0" dirty="0" err="1"/>
              <a:t>शारीरिक</a:t>
            </a:r>
            <a:r>
              <a:rPr lang="en-IN" sz="4000" b="0" dirty="0"/>
              <a:t> </a:t>
            </a:r>
            <a:r>
              <a:rPr lang="en-IN" sz="4000" b="0" dirty="0" err="1"/>
              <a:t>अंतर</a:t>
            </a:r>
            <a:r>
              <a:rPr lang="en-IN" sz="4000" b="0" dirty="0"/>
              <a:t> </a:t>
            </a:r>
            <a:r>
              <a:rPr lang="en-IN" sz="4000" b="0" dirty="0" err="1"/>
              <a:t>राखणे</a:t>
            </a:r>
            <a:endParaRPr lang="en-IN" sz="4000" b="0" dirty="0"/>
          </a:p>
        </p:txBody>
      </p:sp>
      <p:sp>
        <p:nvSpPr>
          <p:cNvPr id="914" name="Rounded Rectangle"/>
          <p:cNvSpPr/>
          <p:nvPr/>
        </p:nvSpPr>
        <p:spPr>
          <a:xfrm>
            <a:off x="3855139" y="4878778"/>
            <a:ext cx="5321534" cy="1528908"/>
          </a:xfrm>
          <a:prstGeom prst="roundRect">
            <a:avLst>
              <a:gd name="adj" fmla="val 16665"/>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sz="3200" b="0" dirty="0">
              <a:solidFill>
                <a:srgbClr val="FFFFFF"/>
              </a:solidFill>
              <a:latin typeface="Arial" panose="020B0604020202020204" pitchFamily="34" charset="0"/>
              <a:cs typeface="Arial" panose="020B0604020202020204" pitchFamily="34" charset="0"/>
            </a:endParaRPr>
          </a:p>
        </p:txBody>
      </p:sp>
      <p:sp>
        <p:nvSpPr>
          <p:cNvPr id="915" name="HAND…"/>
          <p:cNvSpPr txBox="1"/>
          <p:nvPr/>
        </p:nvSpPr>
        <p:spPr>
          <a:xfrm>
            <a:off x="3727883" y="5285306"/>
            <a:ext cx="5321534"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r>
              <a:rPr lang="en-IN" sz="4000" b="0" dirty="0" err="1"/>
              <a:t>श्वसनसंस्थेची</a:t>
            </a:r>
            <a:r>
              <a:rPr lang="en-IN" sz="4000" b="0" dirty="0"/>
              <a:t> </a:t>
            </a:r>
            <a:r>
              <a:rPr lang="en-IN" sz="4000" b="0" dirty="0" err="1"/>
              <a:t>स्वच्छता</a:t>
            </a:r>
            <a:endParaRPr lang="en-IN" sz="4000" b="0" dirty="0"/>
          </a:p>
        </p:txBody>
      </p:sp>
      <p:pic>
        <p:nvPicPr>
          <p:cNvPr id="916" name="Image" descr="Image"/>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10892951" y="5870046"/>
            <a:ext cx="2016178" cy="2749332"/>
          </a:xfrm>
          <a:prstGeom prst="rect">
            <a:avLst/>
          </a:prstGeom>
          <a:ln w="12700">
            <a:miter lim="400000"/>
          </a:ln>
        </p:spPr>
      </p:pic>
      <p:sp>
        <p:nvSpPr>
          <p:cNvPr id="917" name="Rounded Rectangle"/>
          <p:cNvSpPr/>
          <p:nvPr/>
        </p:nvSpPr>
        <p:spPr>
          <a:xfrm>
            <a:off x="3727887" y="8387200"/>
            <a:ext cx="5321534" cy="1528908"/>
          </a:xfrm>
          <a:prstGeom prst="roundRect">
            <a:avLst>
              <a:gd name="adj" fmla="val 16665"/>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sz="3200" b="0" dirty="0">
              <a:solidFill>
                <a:srgbClr val="FFFFFF"/>
              </a:solidFill>
              <a:latin typeface="Arial" panose="020B0604020202020204" pitchFamily="34" charset="0"/>
              <a:cs typeface="Arial" panose="020B0604020202020204" pitchFamily="34" charset="0"/>
            </a:endParaRPr>
          </a:p>
        </p:txBody>
      </p:sp>
      <p:sp>
        <p:nvSpPr>
          <p:cNvPr id="918" name="HAND…"/>
          <p:cNvSpPr txBox="1"/>
          <p:nvPr/>
        </p:nvSpPr>
        <p:spPr>
          <a:xfrm>
            <a:off x="3924646" y="8447256"/>
            <a:ext cx="4863754"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r>
              <a:rPr lang="en-IN" sz="4000" b="0" dirty="0" err="1"/>
              <a:t>घरी</a:t>
            </a:r>
            <a:r>
              <a:rPr lang="en-IN" sz="4000" b="0" dirty="0"/>
              <a:t> </a:t>
            </a:r>
            <a:r>
              <a:rPr lang="en-IN" sz="4000" b="0" dirty="0" err="1"/>
              <a:t>शुश्रूषा</a:t>
            </a:r>
            <a:r>
              <a:rPr lang="en-IN" sz="4000" b="0" dirty="0"/>
              <a:t> </a:t>
            </a:r>
            <a:r>
              <a:rPr lang="en-IN" sz="4000" b="0" dirty="0" err="1"/>
              <a:t>आणि</a:t>
            </a:r>
            <a:r>
              <a:rPr lang="en-IN" sz="4000" b="0" dirty="0"/>
              <a:t> </a:t>
            </a:r>
            <a:r>
              <a:rPr lang="en-IN" sz="4000" b="0" dirty="0" err="1"/>
              <a:t>घरामध्ये</a:t>
            </a:r>
            <a:r>
              <a:rPr lang="en-IN" sz="4000" b="0" dirty="0"/>
              <a:t> </a:t>
            </a:r>
            <a:r>
              <a:rPr lang="en-IN" sz="4000" b="0" dirty="0" err="1"/>
              <a:t>विलगीकरण</a:t>
            </a:r>
            <a:endParaRPr lang="en-IN" sz="4000" b="0" dirty="0"/>
          </a:p>
        </p:txBody>
      </p:sp>
      <p:pic>
        <p:nvPicPr>
          <p:cNvPr id="898" name="Image" descr="Image"/>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10350124" y="9003396"/>
            <a:ext cx="2749328" cy="2749332"/>
          </a:xfrm>
          <a:prstGeom prst="rect">
            <a:avLst/>
          </a:prstGeom>
          <a:ln w="12700">
            <a:miter lim="400000"/>
          </a:ln>
        </p:spPr>
      </p:pic>
      <p:sp>
        <p:nvSpPr>
          <p:cNvPr id="920" name="Rounded Rectangle"/>
          <p:cNvSpPr/>
          <p:nvPr/>
        </p:nvSpPr>
        <p:spPr>
          <a:xfrm>
            <a:off x="3727883" y="10297782"/>
            <a:ext cx="5321534" cy="1528908"/>
          </a:xfrm>
          <a:prstGeom prst="roundRect">
            <a:avLst>
              <a:gd name="adj" fmla="val 16665"/>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sz="3200" b="0" dirty="0">
              <a:solidFill>
                <a:srgbClr val="FFFFFF"/>
              </a:solidFill>
              <a:latin typeface="Arial" panose="020B0604020202020204" pitchFamily="34" charset="0"/>
              <a:cs typeface="Arial" panose="020B0604020202020204" pitchFamily="34" charset="0"/>
            </a:endParaRPr>
          </a:p>
        </p:txBody>
      </p:sp>
      <p:sp>
        <p:nvSpPr>
          <p:cNvPr id="921" name="HAND…"/>
          <p:cNvSpPr txBox="1"/>
          <p:nvPr/>
        </p:nvSpPr>
        <p:spPr>
          <a:xfrm>
            <a:off x="4253862" y="10703163"/>
            <a:ext cx="4269575"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r>
              <a:rPr lang="en-IN" sz="4000" b="0" dirty="0" err="1"/>
              <a:t>लक्षणांचे</a:t>
            </a:r>
            <a:r>
              <a:rPr lang="en-IN" sz="4000" b="0" dirty="0"/>
              <a:t> </a:t>
            </a:r>
            <a:r>
              <a:rPr lang="en-IN" sz="4000" b="0" dirty="0" err="1"/>
              <a:t>संनियंत्रण</a:t>
            </a:r>
            <a:endParaRPr lang="en-IN" sz="4000" b="0" dirty="0"/>
          </a:p>
        </p:txBody>
      </p:sp>
      <p:grpSp>
        <p:nvGrpSpPr>
          <p:cNvPr id="2" name="Group 1">
            <a:extLst>
              <a:ext uri="{FF2B5EF4-FFF2-40B4-BE49-F238E27FC236}">
                <a16:creationId xmlns:a16="http://schemas.microsoft.com/office/drawing/2014/main" id="{067C2B46-1EC6-DF4E-AAFE-CEB563A01B6D}"/>
              </a:ext>
            </a:extLst>
          </p:cNvPr>
          <p:cNvGrpSpPr/>
          <p:nvPr/>
        </p:nvGrpSpPr>
        <p:grpSpPr>
          <a:xfrm>
            <a:off x="2804160" y="360444"/>
            <a:ext cx="19476720" cy="2120762"/>
            <a:chOff x="2804160" y="360443"/>
            <a:chExt cx="19476720" cy="2120761"/>
          </a:xfrm>
        </p:grpSpPr>
        <p:sp>
          <p:nvSpPr>
            <p:cNvPr id="922" name="Rounded Rectangle"/>
            <p:cNvSpPr/>
            <p:nvPr/>
          </p:nvSpPr>
          <p:spPr>
            <a:xfrm>
              <a:off x="2804160" y="360443"/>
              <a:ext cx="19476720" cy="2120761"/>
            </a:xfrm>
            <a:prstGeom prst="roundRect">
              <a:avLst>
                <a:gd name="adj" fmla="val 15567"/>
              </a:avLst>
            </a:prstGeom>
            <a:solidFill>
              <a:srgbClr val="FFFFFF"/>
            </a:solidFill>
            <a:ln w="12700">
              <a:miter lim="400000"/>
            </a:ln>
          </p:spPr>
          <p:txBody>
            <a:bodyPr lIns="0" tIns="0" rIns="0" bIns="0" anchor="ctr"/>
            <a:lstStyle/>
            <a:p>
              <a:pPr>
                <a:defRPr sz="3200">
                  <a:solidFill>
                    <a:srgbClr val="00A2FF">
                      <a:hueOff val="114395"/>
                      <a:lumOff val="-24975"/>
                    </a:srgbClr>
                  </a:solidFill>
                </a:defRPr>
              </a:pPr>
              <a:endParaRPr sz="3200" b="0" dirty="0">
                <a:solidFill>
                  <a:srgbClr val="00A2FF">
                    <a:hueOff val="114395"/>
                    <a:lumOff val="-24975"/>
                  </a:srgbClr>
                </a:solidFill>
                <a:latin typeface="Arial" panose="020B0604020202020204" pitchFamily="34" charset="0"/>
                <a:cs typeface="Arial" panose="020B0604020202020204" pitchFamily="34" charset="0"/>
              </a:endParaRPr>
            </a:p>
          </p:txBody>
        </p:sp>
        <p:sp>
          <p:nvSpPr>
            <p:cNvPr id="923" name="WHAT IS STIGMA"/>
            <p:cNvSpPr txBox="1"/>
            <p:nvPr/>
          </p:nvSpPr>
          <p:spPr>
            <a:xfrm>
              <a:off x="3727883" y="837243"/>
              <a:ext cx="17184042" cy="1179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defTabSz="412750">
                <a:defRPr sz="7000" cap="all">
                  <a:solidFill>
                    <a:srgbClr val="002135"/>
                  </a:solidFill>
                </a:defRPr>
              </a:lvl1pPr>
            </a:lstStyle>
            <a:p>
              <a:r>
                <a:rPr lang="en-IN" b="0" dirty="0" err="1"/>
                <a:t>कोणती</a:t>
              </a:r>
              <a:r>
                <a:rPr lang="en-IN" b="0" dirty="0"/>
                <a:t> </a:t>
              </a:r>
              <a:r>
                <a:rPr lang="en-IN" b="0" dirty="0" err="1"/>
                <a:t>माहिती</a:t>
              </a:r>
              <a:r>
                <a:rPr lang="en-IN" b="0" dirty="0"/>
                <a:t> </a:t>
              </a:r>
              <a:r>
                <a:rPr lang="en-IN" b="0" dirty="0" err="1"/>
                <a:t>द्यावी</a:t>
              </a:r>
              <a:r>
                <a:rPr lang="en-IN" b="0" dirty="0"/>
                <a:t> </a:t>
              </a:r>
              <a:r>
                <a:rPr lang="en-IN" b="0" dirty="0" err="1"/>
                <a:t>आणि</a:t>
              </a:r>
              <a:r>
                <a:rPr lang="en-IN" b="0" dirty="0"/>
                <a:t> </a:t>
              </a:r>
              <a:r>
                <a:rPr lang="en-IN" b="0" dirty="0" err="1"/>
                <a:t>माहिती</a:t>
              </a:r>
              <a:r>
                <a:rPr lang="en-IN" b="0" dirty="0"/>
                <a:t> </a:t>
              </a:r>
              <a:r>
                <a:rPr lang="en-IN" b="0" dirty="0" err="1"/>
                <a:t>देण्याचे</a:t>
              </a:r>
              <a:r>
                <a:rPr lang="en-IN" b="0" dirty="0"/>
                <a:t> </a:t>
              </a:r>
              <a:r>
                <a:rPr lang="en-IN" b="0" dirty="0" err="1"/>
                <a:t>मार्ग</a:t>
              </a:r>
              <a:endParaRPr lang="en-IN" b="0" dirty="0"/>
            </a:p>
          </p:txBody>
        </p:sp>
      </p:grpSp>
      <p:sp>
        <p:nvSpPr>
          <p:cNvPr id="34" name="Rounded Rectangle">
            <a:extLst>
              <a:ext uri="{FF2B5EF4-FFF2-40B4-BE49-F238E27FC236}">
                <a16:creationId xmlns:a16="http://schemas.microsoft.com/office/drawing/2014/main" id="{40FF4620-B630-7C4A-B2BF-3B48E00F482E}"/>
              </a:ext>
            </a:extLst>
          </p:cNvPr>
          <p:cNvSpPr/>
          <p:nvPr/>
        </p:nvSpPr>
        <p:spPr>
          <a:xfrm>
            <a:off x="15207329" y="3201729"/>
            <a:ext cx="5321534" cy="8899478"/>
          </a:xfrm>
          <a:prstGeom prst="roundRect">
            <a:avLst>
              <a:gd name="adj" fmla="val 16665"/>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sz="3200" b="0" dirty="0">
              <a:solidFill>
                <a:srgbClr val="FFFFFF"/>
              </a:solidFill>
              <a:latin typeface="Arial" panose="020B0604020202020204" pitchFamily="34" charset="0"/>
              <a:cs typeface="Arial" panose="020B0604020202020204" pitchFamily="34" charset="0"/>
            </a:endParaRPr>
          </a:p>
        </p:txBody>
      </p:sp>
      <p:sp>
        <p:nvSpPr>
          <p:cNvPr id="38" name="HAND…">
            <a:extLst>
              <a:ext uri="{FF2B5EF4-FFF2-40B4-BE49-F238E27FC236}">
                <a16:creationId xmlns:a16="http://schemas.microsoft.com/office/drawing/2014/main" id="{75B163F1-5DED-6E4A-A511-8CD089354DAC}"/>
              </a:ext>
            </a:extLst>
          </p:cNvPr>
          <p:cNvSpPr txBox="1"/>
          <p:nvPr/>
        </p:nvSpPr>
        <p:spPr>
          <a:xfrm>
            <a:off x="15451962" y="3621843"/>
            <a:ext cx="4832268" cy="80740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marL="457200" lvl="0" indent="-457200" algn="l">
              <a:buFont typeface="Arial" panose="020B0604020202020204" pitchFamily="34" charset="0"/>
              <a:buChar char="•"/>
            </a:pPr>
            <a:r>
              <a:rPr lang="en-IN" sz="3700" b="0" dirty="0" err="1"/>
              <a:t>मोबिसोड्स</a:t>
            </a:r>
            <a:r>
              <a:rPr lang="en-IN" sz="3700" b="0" dirty="0"/>
              <a:t> </a:t>
            </a:r>
            <a:r>
              <a:rPr lang="en-IN" sz="3700" b="0" dirty="0" err="1"/>
              <a:t>शेअर</a:t>
            </a:r>
            <a:r>
              <a:rPr lang="en-IN" sz="3700" b="0" dirty="0"/>
              <a:t> </a:t>
            </a:r>
            <a:r>
              <a:rPr lang="en-IN" sz="3700" b="0" dirty="0" err="1"/>
              <a:t>करा</a:t>
            </a:r>
            <a:endParaRPr lang="en-IN" sz="3700" b="0" dirty="0"/>
          </a:p>
          <a:p>
            <a:pPr marL="457200" lvl="0" indent="-457200" algn="l">
              <a:buFont typeface="Arial" panose="020B0604020202020204" pitchFamily="34" charset="0"/>
              <a:buChar char="•"/>
            </a:pPr>
            <a:r>
              <a:rPr lang="en-IN" sz="3700" b="0" dirty="0" err="1"/>
              <a:t>आयइसी</a:t>
            </a:r>
            <a:r>
              <a:rPr lang="en-IN" sz="3700" b="0" dirty="0"/>
              <a:t> </a:t>
            </a:r>
            <a:r>
              <a:rPr lang="en-IN" sz="3700" b="0" dirty="0" err="1"/>
              <a:t>सामग्री</a:t>
            </a:r>
            <a:r>
              <a:rPr lang="en-IN" sz="3700" b="0" dirty="0"/>
              <a:t> </a:t>
            </a:r>
            <a:r>
              <a:rPr lang="en-IN" sz="3700" b="0" dirty="0" err="1"/>
              <a:t>दिसेल</a:t>
            </a:r>
            <a:r>
              <a:rPr lang="en-IN" sz="3700" b="0" dirty="0"/>
              <a:t> </a:t>
            </a:r>
            <a:r>
              <a:rPr lang="en-IN" sz="3700" b="0" dirty="0" err="1"/>
              <a:t>अशा</a:t>
            </a:r>
            <a:r>
              <a:rPr lang="en-IN" sz="3700" b="0" dirty="0"/>
              <a:t> </a:t>
            </a:r>
            <a:r>
              <a:rPr lang="en-IN" sz="3700" b="0" dirty="0" err="1"/>
              <a:t>योग्य</a:t>
            </a:r>
            <a:r>
              <a:rPr lang="en-IN" sz="3700" b="0" dirty="0"/>
              <a:t> </a:t>
            </a:r>
            <a:r>
              <a:rPr lang="en-IN" sz="3700" b="0" dirty="0" err="1"/>
              <a:t>ठिकाणी</a:t>
            </a:r>
            <a:r>
              <a:rPr lang="en-IN" sz="3700" b="0" dirty="0"/>
              <a:t> </a:t>
            </a:r>
            <a:r>
              <a:rPr lang="en-IN" sz="3700" b="0" dirty="0" err="1"/>
              <a:t>लावा</a:t>
            </a:r>
            <a:endParaRPr lang="en-IN" sz="3700" b="0" dirty="0"/>
          </a:p>
          <a:p>
            <a:pPr marL="457200" lvl="0" indent="-457200" algn="l">
              <a:buFont typeface="Arial" panose="020B0604020202020204" pitchFamily="34" charset="0"/>
              <a:buChar char="•"/>
            </a:pPr>
            <a:r>
              <a:rPr lang="en-IN" sz="3700" b="0" dirty="0" err="1"/>
              <a:t>घोषणा</a:t>
            </a:r>
            <a:r>
              <a:rPr lang="en-IN" sz="3700" b="0" dirty="0"/>
              <a:t> </a:t>
            </a:r>
            <a:r>
              <a:rPr lang="en-IN" sz="3700" b="0" dirty="0" err="1"/>
              <a:t>करण्यासाठी</a:t>
            </a:r>
            <a:r>
              <a:rPr lang="en-IN" sz="3700" b="0" dirty="0"/>
              <a:t> </a:t>
            </a:r>
            <a:r>
              <a:rPr lang="en-IN" sz="3700" b="0" dirty="0" err="1"/>
              <a:t>आवश्यक</a:t>
            </a:r>
            <a:r>
              <a:rPr lang="en-IN" sz="3700" b="0" dirty="0"/>
              <a:t> </a:t>
            </a:r>
            <a:r>
              <a:rPr lang="en-IN" sz="3700" b="0" dirty="0" err="1"/>
              <a:t>सेवांचा</a:t>
            </a:r>
            <a:r>
              <a:rPr lang="en-IN" sz="3700" b="0" dirty="0"/>
              <a:t> </a:t>
            </a:r>
            <a:r>
              <a:rPr lang="en-IN" sz="3700" b="0" dirty="0" err="1"/>
              <a:t>वापर</a:t>
            </a:r>
            <a:r>
              <a:rPr lang="en-IN" sz="3700" b="0" dirty="0"/>
              <a:t> </a:t>
            </a:r>
            <a:r>
              <a:rPr lang="en-IN" sz="3700" b="0" dirty="0" err="1"/>
              <a:t>करा</a:t>
            </a:r>
            <a:r>
              <a:rPr lang="en-IN" sz="3700" b="0" dirty="0"/>
              <a:t> (</a:t>
            </a:r>
            <a:r>
              <a:rPr lang="en-IN" sz="3700" b="0" dirty="0" err="1"/>
              <a:t>उदा</a:t>
            </a:r>
            <a:r>
              <a:rPr lang="en-IN" sz="3700" b="0" dirty="0"/>
              <a:t>. </a:t>
            </a:r>
            <a:r>
              <a:rPr lang="en-IN" sz="3700" b="0" dirty="0" err="1"/>
              <a:t>कचऱ्याच्या</a:t>
            </a:r>
            <a:r>
              <a:rPr lang="en-IN" sz="3700" b="0" dirty="0"/>
              <a:t> </a:t>
            </a:r>
            <a:r>
              <a:rPr lang="en-IN" sz="3700" b="0" dirty="0" err="1"/>
              <a:t>गाड्या</a:t>
            </a:r>
            <a:r>
              <a:rPr lang="en-IN" sz="3700" b="0" dirty="0"/>
              <a:t>, </a:t>
            </a:r>
            <a:r>
              <a:rPr lang="en-IN" sz="3700" b="0" dirty="0" err="1"/>
              <a:t>दूधपुरवठा</a:t>
            </a:r>
            <a:r>
              <a:rPr lang="en-IN" sz="3700" b="0" dirty="0"/>
              <a:t>, </a:t>
            </a:r>
            <a:r>
              <a:rPr lang="en-IN" sz="3700" b="0" dirty="0" err="1"/>
              <a:t>इत्यादी</a:t>
            </a:r>
            <a:r>
              <a:rPr lang="en-IN" sz="3700" b="0" dirty="0"/>
              <a:t>) </a:t>
            </a:r>
          </a:p>
          <a:p>
            <a:pPr marL="457200" lvl="0" indent="-457200" algn="l">
              <a:buFont typeface="Arial" panose="020B0604020202020204" pitchFamily="34" charset="0"/>
              <a:buChar char="•"/>
            </a:pPr>
            <a:r>
              <a:rPr lang="en-IN" sz="3700" b="0" dirty="0" err="1"/>
              <a:t>वॉट्सॲप</a:t>
            </a:r>
            <a:r>
              <a:rPr lang="en-IN" sz="3700" b="0" dirty="0"/>
              <a:t> </a:t>
            </a:r>
            <a:r>
              <a:rPr lang="en-IN" sz="3700" b="0" dirty="0" err="1"/>
              <a:t>संदेश</a:t>
            </a:r>
            <a:r>
              <a:rPr lang="en-IN" sz="3700" b="0" dirty="0"/>
              <a:t> </a:t>
            </a:r>
            <a:r>
              <a:rPr lang="en-IN" sz="3700" b="0" dirty="0" err="1"/>
              <a:t>गटांना</a:t>
            </a:r>
            <a:r>
              <a:rPr lang="en-IN" sz="3700" b="0" dirty="0"/>
              <a:t> </a:t>
            </a:r>
            <a:r>
              <a:rPr lang="en-IN" sz="3700" b="0" dirty="0" err="1"/>
              <a:t>शेअर</a:t>
            </a:r>
            <a:r>
              <a:rPr lang="en-IN" sz="3700" b="0" dirty="0"/>
              <a:t> </a:t>
            </a:r>
            <a:r>
              <a:rPr lang="en-IN" sz="3700" b="0" dirty="0" err="1"/>
              <a:t>करा</a:t>
            </a:r>
            <a:endParaRPr lang="en-IN" sz="3700" b="0" dirty="0"/>
          </a:p>
          <a:p>
            <a:pPr marL="457200" lvl="0" indent="-457200" algn="l">
              <a:buFont typeface="Arial" panose="020B0604020202020204" pitchFamily="34" charset="0"/>
              <a:buChar char="•"/>
            </a:pPr>
            <a:r>
              <a:rPr lang="en-IN" sz="3700" b="0" dirty="0" err="1"/>
              <a:t>महत्त्वाचे</a:t>
            </a:r>
            <a:r>
              <a:rPr lang="en-IN" sz="3700" b="0" dirty="0"/>
              <a:t> </a:t>
            </a:r>
            <a:r>
              <a:rPr lang="en-IN" sz="3700" b="0" dirty="0" err="1"/>
              <a:t>संदेश</a:t>
            </a:r>
            <a:r>
              <a:rPr lang="en-IN" sz="3700" b="0" dirty="0"/>
              <a:t> </a:t>
            </a:r>
            <a:r>
              <a:rPr lang="en-IN" sz="3700" b="0" dirty="0" err="1"/>
              <a:t>देण्यासाठी</a:t>
            </a:r>
            <a:r>
              <a:rPr lang="en-IN" sz="3700" b="0" dirty="0"/>
              <a:t> </a:t>
            </a:r>
            <a:r>
              <a:rPr lang="en-IN" sz="3700" b="0" dirty="0" err="1"/>
              <a:t>पॉकेटबुकचा</a:t>
            </a:r>
            <a:r>
              <a:rPr lang="en-IN" sz="3700" b="0" dirty="0"/>
              <a:t> </a:t>
            </a:r>
            <a:r>
              <a:rPr lang="en-IN" sz="3700" b="0" dirty="0" err="1"/>
              <a:t>वापर</a:t>
            </a:r>
            <a:r>
              <a:rPr lang="en-IN" sz="3700" b="0" dirty="0"/>
              <a:t> </a:t>
            </a:r>
            <a:r>
              <a:rPr lang="en-IN" sz="3700" b="0" dirty="0" err="1"/>
              <a:t>करा</a:t>
            </a:r>
            <a:endParaRPr lang="en-IN" sz="3700" b="0" dirty="0"/>
          </a:p>
        </p:txBody>
      </p:sp>
    </p:spTree>
    <p:extLst>
      <p:ext uri="{BB962C8B-B14F-4D97-AF65-F5344CB8AC3E}">
        <p14:creationId xmlns:p14="http://schemas.microsoft.com/office/powerpoint/2010/main" val="26980091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09"/>
                                        </p:tgtEl>
                                        <p:attrNameLst>
                                          <p:attrName>style.visibility</p:attrName>
                                        </p:attrNameLst>
                                      </p:cBhvr>
                                      <p:to>
                                        <p:strVal val="visible"/>
                                      </p:to>
                                    </p:set>
                                    <p:animEffect transition="in" filter="dissolve">
                                      <p:cBhvr>
                                        <p:cTn id="12" dur="500"/>
                                        <p:tgtEl>
                                          <p:spTgt spid="909"/>
                                        </p:tgtEl>
                                      </p:cBhvr>
                                    </p:animEffect>
                                  </p:childTnLst>
                                </p:cTn>
                              </p:par>
                              <p:par>
                                <p:cTn id="13" presetID="1" presetClass="entr" presetSubtype="0" fill="hold" nodeType="withEffect">
                                  <p:stCondLst>
                                    <p:cond delay="0"/>
                                  </p:stCondLst>
                                  <p:childTnLst>
                                    <p:set>
                                      <p:cBhvr>
                                        <p:cTn id="14" dur="1" fill="hold">
                                          <p:stCondLst>
                                            <p:cond delay="0"/>
                                          </p:stCondLst>
                                        </p:cTn>
                                        <p:tgtEl>
                                          <p:spTgt spid="910"/>
                                        </p:tgtEl>
                                        <p:attrNameLst>
                                          <p:attrName>style.visibility</p:attrName>
                                        </p:attrNameLst>
                                      </p:cBhvr>
                                      <p:to>
                                        <p:strVal val="visible"/>
                                      </p:to>
                                    </p:set>
                                  </p:childTnLst>
                                </p:cTn>
                              </p:par>
                              <p:par>
                                <p:cTn id="15" presetID="9" presetClass="entr" presetSubtype="0" fill="hold" grpId="0" nodeType="withEffect">
                                  <p:stCondLst>
                                    <p:cond delay="0"/>
                                  </p:stCondLst>
                                  <p:childTnLst>
                                    <p:set>
                                      <p:cBhvr>
                                        <p:cTn id="16" dur="1" fill="hold">
                                          <p:stCondLst>
                                            <p:cond delay="0"/>
                                          </p:stCondLst>
                                        </p:cTn>
                                        <p:tgtEl>
                                          <p:spTgt spid="908"/>
                                        </p:tgtEl>
                                        <p:attrNameLst>
                                          <p:attrName>style.visibility</p:attrName>
                                        </p:attrNameLst>
                                      </p:cBhvr>
                                      <p:to>
                                        <p:strVal val="visible"/>
                                      </p:to>
                                    </p:set>
                                    <p:animEffect transition="in" filter="dissolve">
                                      <p:cBhvr>
                                        <p:cTn id="17" dur="500"/>
                                        <p:tgtEl>
                                          <p:spTgt spid="90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15"/>
                                        </p:tgtEl>
                                        <p:attrNameLst>
                                          <p:attrName>style.visibility</p:attrName>
                                        </p:attrNameLst>
                                      </p:cBhvr>
                                      <p:to>
                                        <p:strVal val="visible"/>
                                      </p:to>
                                    </p:set>
                                    <p:animEffect transition="in" filter="dissolve">
                                      <p:cBhvr>
                                        <p:cTn id="22" dur="500"/>
                                        <p:tgtEl>
                                          <p:spTgt spid="915"/>
                                        </p:tgtEl>
                                      </p:cBhvr>
                                    </p:animEffect>
                                  </p:childTnLst>
                                </p:cTn>
                              </p:par>
                              <p:par>
                                <p:cTn id="23" presetID="9" presetClass="entr" presetSubtype="0" fill="hold" nodeType="withEffect">
                                  <p:stCondLst>
                                    <p:cond delay="0"/>
                                  </p:stCondLst>
                                  <p:childTnLst>
                                    <p:set>
                                      <p:cBhvr>
                                        <p:cTn id="24" dur="1" fill="hold">
                                          <p:stCondLst>
                                            <p:cond delay="0"/>
                                          </p:stCondLst>
                                        </p:cTn>
                                        <p:tgtEl>
                                          <p:spTgt spid="916"/>
                                        </p:tgtEl>
                                        <p:attrNameLst>
                                          <p:attrName>style.visibility</p:attrName>
                                        </p:attrNameLst>
                                      </p:cBhvr>
                                      <p:to>
                                        <p:strVal val="visible"/>
                                      </p:to>
                                    </p:set>
                                    <p:animEffect transition="in" filter="dissolve">
                                      <p:cBhvr>
                                        <p:cTn id="25" dur="500"/>
                                        <p:tgtEl>
                                          <p:spTgt spid="916"/>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914"/>
                                        </p:tgtEl>
                                        <p:attrNameLst>
                                          <p:attrName>style.visibility</p:attrName>
                                        </p:attrNameLst>
                                      </p:cBhvr>
                                      <p:to>
                                        <p:strVal val="visible"/>
                                      </p:to>
                                    </p:set>
                                    <p:animEffect transition="in" filter="dissolve">
                                      <p:cBhvr>
                                        <p:cTn id="28" dur="500"/>
                                        <p:tgtEl>
                                          <p:spTgt spid="914"/>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912"/>
                                        </p:tgtEl>
                                        <p:attrNameLst>
                                          <p:attrName>style.visibility</p:attrName>
                                        </p:attrNameLst>
                                      </p:cBhvr>
                                      <p:to>
                                        <p:strVal val="visible"/>
                                      </p:to>
                                    </p:set>
                                    <p:animEffect transition="in" filter="dissolve">
                                      <p:cBhvr>
                                        <p:cTn id="33" dur="500"/>
                                        <p:tgtEl>
                                          <p:spTgt spid="912"/>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911"/>
                                        </p:tgtEl>
                                        <p:attrNameLst>
                                          <p:attrName>style.visibility</p:attrName>
                                        </p:attrNameLst>
                                      </p:cBhvr>
                                      <p:to>
                                        <p:strVal val="visible"/>
                                      </p:to>
                                    </p:set>
                                    <p:animEffect transition="in" filter="dissolve">
                                      <p:cBhvr>
                                        <p:cTn id="36" dur="500"/>
                                        <p:tgtEl>
                                          <p:spTgt spid="911"/>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918"/>
                                        </p:tgtEl>
                                        <p:attrNameLst>
                                          <p:attrName>style.visibility</p:attrName>
                                        </p:attrNameLst>
                                      </p:cBhvr>
                                      <p:to>
                                        <p:strVal val="visible"/>
                                      </p:to>
                                    </p:set>
                                    <p:animEffect transition="in" filter="dissolve">
                                      <p:cBhvr>
                                        <p:cTn id="41" dur="500"/>
                                        <p:tgtEl>
                                          <p:spTgt spid="918"/>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917"/>
                                        </p:tgtEl>
                                        <p:attrNameLst>
                                          <p:attrName>style.visibility</p:attrName>
                                        </p:attrNameLst>
                                      </p:cBhvr>
                                      <p:to>
                                        <p:strVal val="visible"/>
                                      </p:to>
                                    </p:set>
                                    <p:animEffect transition="in" filter="dissolve">
                                      <p:cBhvr>
                                        <p:cTn id="44" dur="500"/>
                                        <p:tgtEl>
                                          <p:spTgt spid="917"/>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921"/>
                                        </p:tgtEl>
                                        <p:attrNameLst>
                                          <p:attrName>style.visibility</p:attrName>
                                        </p:attrNameLst>
                                      </p:cBhvr>
                                      <p:to>
                                        <p:strVal val="visible"/>
                                      </p:to>
                                    </p:set>
                                    <p:animEffect transition="in" filter="dissolve">
                                      <p:cBhvr>
                                        <p:cTn id="49" dur="500"/>
                                        <p:tgtEl>
                                          <p:spTgt spid="921"/>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920"/>
                                        </p:tgtEl>
                                        <p:attrNameLst>
                                          <p:attrName>style.visibility</p:attrName>
                                        </p:attrNameLst>
                                      </p:cBhvr>
                                      <p:to>
                                        <p:strVal val="visible"/>
                                      </p:to>
                                    </p:set>
                                    <p:animEffect transition="in" filter="dissolve">
                                      <p:cBhvr>
                                        <p:cTn id="52" dur="500"/>
                                        <p:tgtEl>
                                          <p:spTgt spid="920"/>
                                        </p:tgtEl>
                                      </p:cBhvr>
                                    </p:animEffect>
                                  </p:childTnLst>
                                </p:cTn>
                              </p:par>
                              <p:par>
                                <p:cTn id="53" presetID="9" presetClass="entr" presetSubtype="0" fill="hold" nodeType="withEffect">
                                  <p:stCondLst>
                                    <p:cond delay="0"/>
                                  </p:stCondLst>
                                  <p:childTnLst>
                                    <p:set>
                                      <p:cBhvr>
                                        <p:cTn id="54" dur="1" fill="hold">
                                          <p:stCondLst>
                                            <p:cond delay="0"/>
                                          </p:stCondLst>
                                        </p:cTn>
                                        <p:tgtEl>
                                          <p:spTgt spid="898"/>
                                        </p:tgtEl>
                                        <p:attrNameLst>
                                          <p:attrName>style.visibility</p:attrName>
                                        </p:attrNameLst>
                                      </p:cBhvr>
                                      <p:to>
                                        <p:strVal val="visible"/>
                                      </p:to>
                                    </p:set>
                                    <p:animEffect transition="in" filter="dissolve">
                                      <p:cBhvr>
                                        <p:cTn id="55" dur="500"/>
                                        <p:tgtEl>
                                          <p:spTgt spid="898"/>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dissolve">
                                      <p:cBhvr>
                                        <p:cTn id="60" dur="500"/>
                                        <p:tgtEl>
                                          <p:spTgt spid="34"/>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nodeType="clickEffect">
                                  <p:stCondLst>
                                    <p:cond delay="0"/>
                                  </p:stCondLst>
                                  <p:childTnLst>
                                    <p:set>
                                      <p:cBhvr>
                                        <p:cTn id="64" dur="1" fill="hold">
                                          <p:stCondLst>
                                            <p:cond delay="0"/>
                                          </p:stCondLst>
                                        </p:cTn>
                                        <p:tgtEl>
                                          <p:spTgt spid="38">
                                            <p:txEl>
                                              <p:pRg st="0" end="0"/>
                                            </p:txEl>
                                          </p:spTgt>
                                        </p:tgtEl>
                                        <p:attrNameLst>
                                          <p:attrName>style.visibility</p:attrName>
                                        </p:attrNameLst>
                                      </p:cBhvr>
                                      <p:to>
                                        <p:strVal val="visible"/>
                                      </p:to>
                                    </p:set>
                                    <p:animEffect transition="in" filter="dissolve">
                                      <p:cBhvr>
                                        <p:cTn id="65" dur="500"/>
                                        <p:tgtEl>
                                          <p:spTgt spid="38">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38">
                                            <p:txEl>
                                              <p:pRg st="1" end="1"/>
                                            </p:txEl>
                                          </p:spTgt>
                                        </p:tgtEl>
                                        <p:attrNameLst>
                                          <p:attrName>style.visibility</p:attrName>
                                        </p:attrNameLst>
                                      </p:cBhvr>
                                      <p:to>
                                        <p:strVal val="visible"/>
                                      </p:to>
                                    </p:set>
                                    <p:animEffect transition="in" filter="dissolve">
                                      <p:cBhvr>
                                        <p:cTn id="70" dur="500"/>
                                        <p:tgtEl>
                                          <p:spTgt spid="38">
                                            <p:txEl>
                                              <p:pRg st="1" end="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nodeType="clickEffect">
                                  <p:stCondLst>
                                    <p:cond delay="0"/>
                                  </p:stCondLst>
                                  <p:childTnLst>
                                    <p:set>
                                      <p:cBhvr>
                                        <p:cTn id="74" dur="1" fill="hold">
                                          <p:stCondLst>
                                            <p:cond delay="0"/>
                                          </p:stCondLst>
                                        </p:cTn>
                                        <p:tgtEl>
                                          <p:spTgt spid="38">
                                            <p:txEl>
                                              <p:pRg st="2" end="2"/>
                                            </p:txEl>
                                          </p:spTgt>
                                        </p:tgtEl>
                                        <p:attrNameLst>
                                          <p:attrName>style.visibility</p:attrName>
                                        </p:attrNameLst>
                                      </p:cBhvr>
                                      <p:to>
                                        <p:strVal val="visible"/>
                                      </p:to>
                                    </p:set>
                                    <p:animEffect transition="in" filter="dissolve">
                                      <p:cBhvr>
                                        <p:cTn id="75" dur="500"/>
                                        <p:tgtEl>
                                          <p:spTgt spid="38">
                                            <p:txEl>
                                              <p:pRg st="2" end="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nodeType="clickEffect">
                                  <p:stCondLst>
                                    <p:cond delay="0"/>
                                  </p:stCondLst>
                                  <p:childTnLst>
                                    <p:set>
                                      <p:cBhvr>
                                        <p:cTn id="79" dur="1" fill="hold">
                                          <p:stCondLst>
                                            <p:cond delay="0"/>
                                          </p:stCondLst>
                                        </p:cTn>
                                        <p:tgtEl>
                                          <p:spTgt spid="38">
                                            <p:txEl>
                                              <p:pRg st="3" end="3"/>
                                            </p:txEl>
                                          </p:spTgt>
                                        </p:tgtEl>
                                        <p:attrNameLst>
                                          <p:attrName>style.visibility</p:attrName>
                                        </p:attrNameLst>
                                      </p:cBhvr>
                                      <p:to>
                                        <p:strVal val="visible"/>
                                      </p:to>
                                    </p:set>
                                    <p:animEffect transition="in" filter="dissolve">
                                      <p:cBhvr>
                                        <p:cTn id="80" dur="500"/>
                                        <p:tgtEl>
                                          <p:spTgt spid="38">
                                            <p:txEl>
                                              <p:pRg st="3" end="3"/>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nodeType="clickEffect">
                                  <p:stCondLst>
                                    <p:cond delay="0"/>
                                  </p:stCondLst>
                                  <p:childTnLst>
                                    <p:set>
                                      <p:cBhvr>
                                        <p:cTn id="84" dur="1" fill="hold">
                                          <p:stCondLst>
                                            <p:cond delay="0"/>
                                          </p:stCondLst>
                                        </p:cTn>
                                        <p:tgtEl>
                                          <p:spTgt spid="38">
                                            <p:txEl>
                                              <p:pRg st="4" end="4"/>
                                            </p:txEl>
                                          </p:spTgt>
                                        </p:tgtEl>
                                        <p:attrNameLst>
                                          <p:attrName>style.visibility</p:attrName>
                                        </p:attrNameLst>
                                      </p:cBhvr>
                                      <p:to>
                                        <p:strVal val="visible"/>
                                      </p:to>
                                    </p:set>
                                    <p:animEffect transition="in" filter="dissolve">
                                      <p:cBhvr>
                                        <p:cTn id="85" dur="500"/>
                                        <p:tgtEl>
                                          <p:spTgt spid="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 grpId="0" animBg="1"/>
      <p:bldP spid="909" grpId="0" animBg="1"/>
      <p:bldP spid="911" grpId="0" animBg="1"/>
      <p:bldP spid="912" grpId="0" animBg="1"/>
      <p:bldP spid="914" grpId="0" animBg="1"/>
      <p:bldP spid="915" grpId="0" animBg="1"/>
      <p:bldP spid="917" grpId="0" animBg="1"/>
      <p:bldP spid="918" grpId="0" animBg="1"/>
      <p:bldP spid="920" grpId="0" animBg="1"/>
      <p:bldP spid="921" grpId="0" animBg="1"/>
      <p:bldP spid="3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0" name="Group"/>
          <p:cNvGrpSpPr/>
          <p:nvPr/>
        </p:nvGrpSpPr>
        <p:grpSpPr>
          <a:xfrm>
            <a:off x="300010" y="12315300"/>
            <a:ext cx="4601210" cy="995767"/>
            <a:chOff x="0" y="0"/>
            <a:chExt cx="4601208" cy="995765"/>
          </a:xfrm>
        </p:grpSpPr>
        <p:pic>
          <p:nvPicPr>
            <p:cNvPr id="925"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926"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927"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928"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929"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sp>
        <p:nvSpPr>
          <p:cNvPr id="931" name="Rounded Rectangle"/>
          <p:cNvSpPr/>
          <p:nvPr/>
        </p:nvSpPr>
        <p:spPr>
          <a:xfrm>
            <a:off x="1428416" y="2339790"/>
            <a:ext cx="22051367" cy="9975510"/>
          </a:xfrm>
          <a:prstGeom prst="roundRect">
            <a:avLst>
              <a:gd name="adj" fmla="val 1851"/>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a:solidFill>
                  <a:srgbClr val="FFFFFF"/>
                </a:solidFill>
              </a:defRPr>
            </a:pPr>
            <a:endParaRPr b="0" dirty="0">
              <a:latin typeface="Arial" panose="020B0604020202020204" pitchFamily="34" charset="0"/>
              <a:cs typeface="Arial" panose="020B0604020202020204" pitchFamily="34" charset="0"/>
            </a:endParaRPr>
          </a:p>
        </p:txBody>
      </p:sp>
      <p:sp>
        <p:nvSpPr>
          <p:cNvPr id="932" name="Always be polite. The SARS-CoV-2 virus can infect anyone, anywhere. Do not discriminate, shout, or use rude language.…"/>
          <p:cNvSpPr txBox="1"/>
          <p:nvPr/>
        </p:nvSpPr>
        <p:spPr>
          <a:xfrm>
            <a:off x="2500629" y="3352097"/>
            <a:ext cx="19382740" cy="79508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457200" lvl="0" indent="-457200" algn="l">
              <a:buFont typeface="Arial" panose="020B0604020202020204" pitchFamily="34" charset="0"/>
              <a:buChar char="•"/>
            </a:pPr>
            <a:r>
              <a:rPr lang="en-IN" b="0" dirty="0" err="1"/>
              <a:t>नेहमी</a:t>
            </a:r>
            <a:r>
              <a:rPr lang="en-IN" b="0" dirty="0"/>
              <a:t> </a:t>
            </a:r>
            <a:r>
              <a:rPr lang="en-IN" b="0" dirty="0" err="1"/>
              <a:t>नम्रतेने</a:t>
            </a:r>
            <a:r>
              <a:rPr lang="en-IN" b="0" dirty="0"/>
              <a:t> </a:t>
            </a:r>
            <a:r>
              <a:rPr lang="en-IN" b="0" dirty="0" err="1"/>
              <a:t>वागा</a:t>
            </a:r>
            <a:r>
              <a:rPr lang="en-IN" b="0" dirty="0"/>
              <a:t>. सार्स-कोवि-२ </a:t>
            </a:r>
            <a:r>
              <a:rPr lang="en-IN" b="0" dirty="0" err="1"/>
              <a:t>विषाणूचा</a:t>
            </a:r>
            <a:r>
              <a:rPr lang="en-IN" b="0" dirty="0"/>
              <a:t> </a:t>
            </a:r>
            <a:r>
              <a:rPr lang="en-IN" b="0" dirty="0" err="1"/>
              <a:t>संसर्ग</a:t>
            </a:r>
            <a:r>
              <a:rPr lang="en-IN" b="0" dirty="0"/>
              <a:t> </a:t>
            </a:r>
            <a:r>
              <a:rPr lang="en-IN" b="0" dirty="0" err="1"/>
              <a:t>कोणालाही</a:t>
            </a:r>
            <a:r>
              <a:rPr lang="en-IN" b="0" dirty="0"/>
              <a:t>, </a:t>
            </a:r>
            <a:r>
              <a:rPr lang="en-IN" b="0" dirty="0" err="1"/>
              <a:t>कुठेही</a:t>
            </a:r>
            <a:r>
              <a:rPr lang="en-IN" b="0" dirty="0"/>
              <a:t> </a:t>
            </a:r>
            <a:r>
              <a:rPr lang="en-IN" b="0" dirty="0" err="1"/>
              <a:t>होऊ</a:t>
            </a:r>
            <a:r>
              <a:rPr lang="en-IN" b="0" dirty="0"/>
              <a:t> </a:t>
            </a:r>
            <a:r>
              <a:rPr lang="en-IN" b="0" dirty="0" err="1"/>
              <a:t>शकतो</a:t>
            </a:r>
            <a:r>
              <a:rPr lang="en-IN" b="0" dirty="0"/>
              <a:t>. </a:t>
            </a:r>
            <a:r>
              <a:rPr lang="en-IN" b="0" dirty="0" err="1"/>
              <a:t>भेदभाव</a:t>
            </a:r>
            <a:r>
              <a:rPr lang="en-IN" b="0" dirty="0"/>
              <a:t> </a:t>
            </a:r>
            <a:r>
              <a:rPr lang="en-IN" b="0" dirty="0" err="1"/>
              <a:t>करू</a:t>
            </a:r>
            <a:r>
              <a:rPr lang="en-IN" b="0" dirty="0"/>
              <a:t> </a:t>
            </a:r>
            <a:r>
              <a:rPr lang="en-IN" b="0" dirty="0" err="1"/>
              <a:t>नका</a:t>
            </a:r>
            <a:r>
              <a:rPr lang="en-IN" b="0" dirty="0"/>
              <a:t>, </a:t>
            </a:r>
            <a:r>
              <a:rPr lang="en-IN" b="0" dirty="0" err="1"/>
              <a:t>ओरडू</a:t>
            </a:r>
            <a:r>
              <a:rPr lang="en-IN" b="0" dirty="0"/>
              <a:t> </a:t>
            </a:r>
            <a:r>
              <a:rPr lang="en-IN" b="0" dirty="0" err="1"/>
              <a:t>नका</a:t>
            </a:r>
            <a:r>
              <a:rPr lang="en-IN" b="0" dirty="0"/>
              <a:t> </a:t>
            </a:r>
            <a:r>
              <a:rPr lang="en-IN" b="0" dirty="0" err="1"/>
              <a:t>किंवा</a:t>
            </a:r>
            <a:r>
              <a:rPr lang="en-IN" b="0" dirty="0"/>
              <a:t> </a:t>
            </a:r>
            <a:r>
              <a:rPr lang="hi-IN" b="0" dirty="0"/>
              <a:t>असभ्य</a:t>
            </a:r>
            <a:r>
              <a:rPr lang="en-IN" b="0" dirty="0"/>
              <a:t> </a:t>
            </a:r>
            <a:r>
              <a:rPr lang="en-IN" b="0" dirty="0" err="1"/>
              <a:t>भाषा</a:t>
            </a:r>
            <a:r>
              <a:rPr lang="en-IN" b="0" dirty="0"/>
              <a:t> </a:t>
            </a:r>
            <a:r>
              <a:rPr lang="en-IN" b="0" dirty="0" err="1"/>
              <a:t>वापरू</a:t>
            </a:r>
            <a:r>
              <a:rPr lang="en-IN" b="0" dirty="0"/>
              <a:t> </a:t>
            </a:r>
            <a:r>
              <a:rPr lang="en-IN" b="0" dirty="0" err="1"/>
              <a:t>नका</a:t>
            </a:r>
            <a:r>
              <a:rPr lang="en-IN" b="0" dirty="0"/>
              <a:t>.</a:t>
            </a:r>
          </a:p>
          <a:p>
            <a:pPr marL="457200" lvl="0" indent="-457200" algn="l">
              <a:buFont typeface="Arial" panose="020B0604020202020204" pitchFamily="34" charset="0"/>
              <a:buChar char="•"/>
            </a:pPr>
            <a:r>
              <a:rPr lang="en-IN" b="0" dirty="0" err="1"/>
              <a:t>तुमच्या</a:t>
            </a:r>
            <a:r>
              <a:rPr lang="en-IN" b="0" dirty="0"/>
              <a:t> </a:t>
            </a:r>
            <a:r>
              <a:rPr lang="en-IN" b="0" dirty="0" err="1"/>
              <a:t>भेटीचा</a:t>
            </a:r>
            <a:r>
              <a:rPr lang="en-IN" b="0" dirty="0"/>
              <a:t> </a:t>
            </a:r>
            <a:r>
              <a:rPr lang="en-IN" b="0" dirty="0" err="1"/>
              <a:t>हेतू</a:t>
            </a:r>
            <a:r>
              <a:rPr lang="en-IN" b="0" dirty="0"/>
              <a:t> </a:t>
            </a:r>
            <a:r>
              <a:rPr lang="en-IN" b="0" dirty="0" err="1"/>
              <a:t>आणि</a:t>
            </a:r>
            <a:r>
              <a:rPr lang="en-IN" b="0" dirty="0"/>
              <a:t> </a:t>
            </a:r>
            <a:r>
              <a:rPr lang="en-IN" b="0" dirty="0" err="1"/>
              <a:t>तुम्हाला</a:t>
            </a:r>
            <a:r>
              <a:rPr lang="en-IN" b="0" dirty="0"/>
              <a:t> </a:t>
            </a:r>
            <a:r>
              <a:rPr lang="en-IN" b="0" dirty="0" err="1"/>
              <a:t>हव्या</a:t>
            </a:r>
            <a:r>
              <a:rPr lang="en-IN" b="0" dirty="0"/>
              <a:t> </a:t>
            </a:r>
            <a:r>
              <a:rPr lang="en-IN" b="0" dirty="0" err="1"/>
              <a:t>असलेल्या</a:t>
            </a:r>
            <a:r>
              <a:rPr lang="en-IN" b="0" dirty="0"/>
              <a:t> </a:t>
            </a:r>
            <a:r>
              <a:rPr lang="en-IN" b="0" dirty="0" err="1"/>
              <a:t>उत्तरांचे</a:t>
            </a:r>
            <a:r>
              <a:rPr lang="en-IN" b="0" dirty="0"/>
              <a:t> </a:t>
            </a:r>
            <a:r>
              <a:rPr lang="en-IN" b="0" dirty="0" err="1"/>
              <a:t>तुम्ही</a:t>
            </a:r>
            <a:r>
              <a:rPr lang="en-IN" b="0" dirty="0"/>
              <a:t> </a:t>
            </a:r>
            <a:r>
              <a:rPr lang="en-IN" b="0" dirty="0" err="1"/>
              <a:t>काय</a:t>
            </a:r>
            <a:r>
              <a:rPr lang="en-IN" b="0" dirty="0"/>
              <a:t> </a:t>
            </a:r>
            <a:r>
              <a:rPr lang="en-IN" b="0" dirty="0" err="1"/>
              <a:t>करणार</a:t>
            </a:r>
            <a:r>
              <a:rPr lang="en-IN" b="0" dirty="0"/>
              <a:t> </a:t>
            </a:r>
            <a:r>
              <a:rPr lang="en-IN" b="0" dirty="0" err="1"/>
              <a:t>आहात</a:t>
            </a:r>
            <a:r>
              <a:rPr lang="en-IN" b="0" dirty="0"/>
              <a:t> </a:t>
            </a:r>
            <a:r>
              <a:rPr lang="en-IN" b="0" dirty="0" err="1"/>
              <a:t>हे</a:t>
            </a:r>
            <a:r>
              <a:rPr lang="en-IN" b="0" dirty="0"/>
              <a:t> </a:t>
            </a:r>
            <a:r>
              <a:rPr lang="en-IN" b="0" dirty="0" err="1"/>
              <a:t>लोकांना</a:t>
            </a:r>
            <a:r>
              <a:rPr lang="en-IN" b="0" dirty="0"/>
              <a:t> </a:t>
            </a:r>
            <a:r>
              <a:rPr lang="en-IN" b="0" dirty="0" err="1"/>
              <a:t>सांगा</a:t>
            </a:r>
            <a:r>
              <a:rPr lang="en-IN" b="0" dirty="0"/>
              <a:t>. </a:t>
            </a:r>
            <a:r>
              <a:rPr lang="en-IN" b="0" dirty="0" err="1"/>
              <a:t>ही</a:t>
            </a:r>
            <a:r>
              <a:rPr lang="en-IN" b="0" dirty="0"/>
              <a:t> </a:t>
            </a:r>
            <a:r>
              <a:rPr lang="en-IN" b="0" dirty="0" err="1"/>
              <a:t>मदत</a:t>
            </a:r>
            <a:r>
              <a:rPr lang="en-IN" b="0" dirty="0"/>
              <a:t> </a:t>
            </a:r>
            <a:r>
              <a:rPr lang="en-IN" b="0" dirty="0" err="1"/>
              <a:t>सरकारतर्फे</a:t>
            </a:r>
            <a:r>
              <a:rPr lang="en-IN" b="0" dirty="0"/>
              <a:t> </a:t>
            </a:r>
            <a:r>
              <a:rPr lang="en-IN" b="0" dirty="0" err="1"/>
              <a:t>सर्व</a:t>
            </a:r>
            <a:r>
              <a:rPr lang="en-IN" b="0" dirty="0"/>
              <a:t> </a:t>
            </a:r>
            <a:r>
              <a:rPr lang="en-IN" b="0" dirty="0" err="1"/>
              <a:t>नागरिकांना</a:t>
            </a:r>
            <a:r>
              <a:rPr lang="en-IN" b="0" dirty="0"/>
              <a:t> </a:t>
            </a:r>
            <a:r>
              <a:rPr lang="en-IN" b="0" dirty="0" err="1"/>
              <a:t>देण्यात</a:t>
            </a:r>
            <a:r>
              <a:rPr lang="en-IN" b="0" dirty="0"/>
              <a:t> </a:t>
            </a:r>
            <a:r>
              <a:rPr lang="en-IN" b="0" dirty="0" err="1"/>
              <a:t>येत</a:t>
            </a:r>
            <a:r>
              <a:rPr lang="en-IN" b="0" dirty="0"/>
              <a:t> </a:t>
            </a:r>
            <a:r>
              <a:rPr lang="en-IN" b="0" dirty="0" err="1"/>
              <a:t>आहे</a:t>
            </a:r>
            <a:r>
              <a:rPr lang="en-IN" b="0" dirty="0"/>
              <a:t> </a:t>
            </a:r>
            <a:r>
              <a:rPr lang="en-IN" b="0" dirty="0" err="1"/>
              <a:t>असे</a:t>
            </a:r>
            <a:r>
              <a:rPr lang="en-IN" b="0" dirty="0"/>
              <a:t> </a:t>
            </a:r>
            <a:r>
              <a:rPr lang="en-IN" b="0" dirty="0" err="1"/>
              <a:t>लोकांना</a:t>
            </a:r>
            <a:r>
              <a:rPr lang="en-IN" b="0" dirty="0"/>
              <a:t> </a:t>
            </a:r>
            <a:r>
              <a:rPr lang="en-IN" b="0" dirty="0" err="1"/>
              <a:t>सांगा</a:t>
            </a:r>
            <a:r>
              <a:rPr lang="en-IN" b="0" dirty="0"/>
              <a:t>.</a:t>
            </a:r>
          </a:p>
          <a:p>
            <a:pPr marL="457200" lvl="0" indent="-457200" algn="l">
              <a:buFont typeface="Arial" panose="020B0604020202020204" pitchFamily="34" charset="0"/>
              <a:buChar char="•"/>
            </a:pPr>
            <a:r>
              <a:rPr lang="en-IN" b="0" dirty="0" err="1"/>
              <a:t>रुग्णाकडून</a:t>
            </a:r>
            <a:r>
              <a:rPr lang="en-IN" b="0" dirty="0"/>
              <a:t> </a:t>
            </a:r>
            <a:r>
              <a:rPr lang="en-IN" b="0" dirty="0" err="1"/>
              <a:t>अचूक</a:t>
            </a:r>
            <a:r>
              <a:rPr lang="en-IN" b="0" dirty="0"/>
              <a:t> </a:t>
            </a:r>
            <a:r>
              <a:rPr lang="en-IN" b="0" dirty="0" err="1"/>
              <a:t>माहिती</a:t>
            </a:r>
            <a:r>
              <a:rPr lang="en-IN" b="0" dirty="0"/>
              <a:t> </a:t>
            </a:r>
            <a:r>
              <a:rPr lang="en-IN" b="0" dirty="0" err="1"/>
              <a:t>मिळवा</a:t>
            </a:r>
            <a:r>
              <a:rPr lang="en-IN" b="0" dirty="0"/>
              <a:t> : </a:t>
            </a:r>
            <a:r>
              <a:rPr lang="en-IN" b="0" dirty="0" err="1"/>
              <a:t>त्याचे</a:t>
            </a:r>
            <a:r>
              <a:rPr lang="en-IN" b="0" dirty="0"/>
              <a:t>/</a:t>
            </a:r>
            <a:r>
              <a:rPr lang="en-IN" b="0" dirty="0" err="1"/>
              <a:t>तिचे</a:t>
            </a:r>
            <a:r>
              <a:rPr lang="en-IN" b="0" dirty="0"/>
              <a:t> </a:t>
            </a:r>
            <a:r>
              <a:rPr lang="en-IN" b="0" dirty="0" err="1"/>
              <a:t>नाव</a:t>
            </a:r>
            <a:r>
              <a:rPr lang="en-IN" b="0" dirty="0"/>
              <a:t>, </a:t>
            </a:r>
            <a:r>
              <a:rPr lang="en-IN" b="0" dirty="0" err="1"/>
              <a:t>जन्मतारीख</a:t>
            </a:r>
            <a:r>
              <a:rPr lang="en-IN" b="0" dirty="0"/>
              <a:t>, </a:t>
            </a:r>
            <a:r>
              <a:rPr lang="en-IN" b="0" dirty="0" err="1"/>
              <a:t>प्रवासाचे</a:t>
            </a:r>
            <a:r>
              <a:rPr lang="en-IN" b="0" dirty="0"/>
              <a:t> </a:t>
            </a:r>
            <a:r>
              <a:rPr lang="en-IN" b="0" dirty="0" err="1"/>
              <a:t>तपशील</a:t>
            </a:r>
            <a:r>
              <a:rPr lang="en-IN" b="0" dirty="0"/>
              <a:t>, </a:t>
            </a:r>
            <a:r>
              <a:rPr lang="en-IN" b="0" dirty="0" err="1"/>
              <a:t>लक्षणांची</a:t>
            </a:r>
            <a:r>
              <a:rPr lang="en-IN" b="0" dirty="0"/>
              <a:t> </a:t>
            </a:r>
            <a:r>
              <a:rPr lang="en-IN" b="0" dirty="0" err="1"/>
              <a:t>यादी</a:t>
            </a:r>
            <a:r>
              <a:rPr lang="en-IN" b="0" dirty="0"/>
              <a:t>, </a:t>
            </a:r>
            <a:r>
              <a:rPr lang="en-IN" b="0" dirty="0" err="1"/>
              <a:t>सर्व्हेलन्स</a:t>
            </a:r>
            <a:r>
              <a:rPr lang="en-IN" b="0" dirty="0"/>
              <a:t> </a:t>
            </a:r>
            <a:r>
              <a:rPr lang="en-IN" b="0" dirty="0" err="1"/>
              <a:t>फॉरमॅटनुसार</a:t>
            </a:r>
            <a:r>
              <a:rPr lang="en-IN" b="0" dirty="0"/>
              <a:t> </a:t>
            </a:r>
            <a:r>
              <a:rPr lang="en-IN" b="0" dirty="0" err="1"/>
              <a:t>नोंद</a:t>
            </a:r>
            <a:r>
              <a:rPr lang="en-IN" b="0" dirty="0"/>
              <a:t> </a:t>
            </a:r>
            <a:r>
              <a:rPr lang="en-IN" b="0" dirty="0" err="1"/>
              <a:t>करा</a:t>
            </a:r>
            <a:r>
              <a:rPr lang="en-IN" b="0" dirty="0"/>
              <a:t> </a:t>
            </a:r>
            <a:r>
              <a:rPr lang="en-IN" b="0" dirty="0" err="1"/>
              <a:t>आणि</a:t>
            </a:r>
            <a:r>
              <a:rPr lang="en-IN" b="0" dirty="0"/>
              <a:t> </a:t>
            </a:r>
            <a:r>
              <a:rPr lang="en-IN" b="0" dirty="0" err="1"/>
              <a:t>खबर</a:t>
            </a:r>
            <a:r>
              <a:rPr lang="en-IN" b="0" dirty="0"/>
              <a:t> </a:t>
            </a:r>
            <a:r>
              <a:rPr lang="en-IN" b="0" dirty="0" err="1"/>
              <a:t>द्या</a:t>
            </a:r>
            <a:r>
              <a:rPr lang="en-IN" b="0" dirty="0"/>
              <a:t>. </a:t>
            </a:r>
            <a:r>
              <a:rPr lang="en-IN" b="0" dirty="0" err="1"/>
              <a:t>माहिती</a:t>
            </a:r>
            <a:r>
              <a:rPr lang="en-IN" b="0" dirty="0"/>
              <a:t> </a:t>
            </a:r>
            <a:r>
              <a:rPr lang="en-IN" b="0" dirty="0" err="1"/>
              <a:t>सुस्पष्ट</a:t>
            </a:r>
            <a:r>
              <a:rPr lang="en-IN" b="0" dirty="0"/>
              <a:t> </a:t>
            </a:r>
            <a:r>
              <a:rPr lang="en-IN" b="0" dirty="0" err="1"/>
              <a:t>लिहा</a:t>
            </a:r>
            <a:r>
              <a:rPr lang="en-IN" b="0" dirty="0"/>
              <a:t>. </a:t>
            </a:r>
          </a:p>
          <a:p>
            <a:pPr marL="457200" lvl="0" indent="-457200" algn="l">
              <a:buFont typeface="Arial" panose="020B0604020202020204" pitchFamily="34" charset="0"/>
              <a:buChar char="•"/>
            </a:pPr>
            <a:r>
              <a:rPr lang="en-IN" b="0" dirty="0" err="1"/>
              <a:t>संभाव्य</a:t>
            </a:r>
            <a:r>
              <a:rPr lang="en-IN" b="0" dirty="0"/>
              <a:t> </a:t>
            </a:r>
            <a:r>
              <a:rPr lang="en-IN" b="0" dirty="0" err="1"/>
              <a:t>तसेच</a:t>
            </a:r>
            <a:r>
              <a:rPr lang="en-IN" b="0" dirty="0"/>
              <a:t> </a:t>
            </a:r>
            <a:r>
              <a:rPr lang="en-IN" b="0" dirty="0" err="1"/>
              <a:t>निश्चितपणे</a:t>
            </a:r>
            <a:r>
              <a:rPr lang="en-IN" b="0" dirty="0"/>
              <a:t> </a:t>
            </a:r>
            <a:r>
              <a:rPr lang="en-IN" b="0" dirty="0" err="1"/>
              <a:t>संसर्ग</a:t>
            </a:r>
            <a:r>
              <a:rPr lang="en-IN" b="0" dirty="0"/>
              <a:t> </a:t>
            </a:r>
            <a:r>
              <a:rPr lang="en-IN" b="0" dirty="0" err="1"/>
              <a:t>झालेले</a:t>
            </a:r>
            <a:r>
              <a:rPr lang="en-IN" b="0" dirty="0"/>
              <a:t> </a:t>
            </a:r>
            <a:r>
              <a:rPr lang="en-IN" b="0" dirty="0" err="1"/>
              <a:t>रुग्ण</a:t>
            </a:r>
            <a:r>
              <a:rPr lang="en-IN" b="0" dirty="0"/>
              <a:t> </a:t>
            </a:r>
            <a:r>
              <a:rPr lang="en-IN" b="0" dirty="0" err="1"/>
              <a:t>आणि</a:t>
            </a:r>
            <a:r>
              <a:rPr lang="en-IN" b="0" dirty="0"/>
              <a:t> </a:t>
            </a:r>
            <a:r>
              <a:rPr lang="en-IN" b="0" dirty="0" err="1"/>
              <a:t>त्यांच्यासोबत</a:t>
            </a:r>
            <a:r>
              <a:rPr lang="en-IN" b="0" dirty="0"/>
              <a:t> </a:t>
            </a:r>
            <a:r>
              <a:rPr lang="en-IN" b="0" dirty="0" err="1"/>
              <a:t>असलेले</a:t>
            </a:r>
            <a:r>
              <a:rPr lang="en-IN" b="0" dirty="0"/>
              <a:t> </a:t>
            </a:r>
            <a:r>
              <a:rPr lang="en-IN" b="0" dirty="0" err="1"/>
              <a:t>लोक</a:t>
            </a:r>
            <a:r>
              <a:rPr lang="en-IN" b="0" dirty="0"/>
              <a:t> </a:t>
            </a:r>
            <a:r>
              <a:rPr lang="en-IN" b="0" dirty="0" err="1"/>
              <a:t>तणावाखाली</a:t>
            </a:r>
            <a:r>
              <a:rPr lang="en-IN" b="0" dirty="0"/>
              <a:t> </a:t>
            </a:r>
            <a:r>
              <a:rPr lang="en-IN" b="0" dirty="0" err="1"/>
              <a:t>किंवा</a:t>
            </a:r>
            <a:r>
              <a:rPr lang="en-IN" b="0" dirty="0"/>
              <a:t> </a:t>
            </a:r>
            <a:r>
              <a:rPr lang="en-IN" b="0" dirty="0" err="1"/>
              <a:t>घाबरलेले</a:t>
            </a:r>
            <a:r>
              <a:rPr lang="en-IN" b="0" dirty="0"/>
              <a:t> </a:t>
            </a:r>
            <a:r>
              <a:rPr lang="en-IN" b="0" dirty="0" err="1"/>
              <a:t>असतील</a:t>
            </a:r>
            <a:r>
              <a:rPr lang="en-IN" b="0" dirty="0"/>
              <a:t> </a:t>
            </a:r>
            <a:r>
              <a:rPr lang="en-IN" b="0" dirty="0" err="1"/>
              <a:t>याची</a:t>
            </a:r>
            <a:r>
              <a:rPr lang="en-IN" b="0" dirty="0"/>
              <a:t> </a:t>
            </a:r>
            <a:r>
              <a:rPr lang="en-IN" b="0" dirty="0" err="1"/>
              <a:t>जाणीव</a:t>
            </a:r>
            <a:r>
              <a:rPr lang="en-IN" b="0" dirty="0"/>
              <a:t> </a:t>
            </a:r>
            <a:r>
              <a:rPr lang="en-IN" b="0" dirty="0" err="1"/>
              <a:t>ठेवा</a:t>
            </a:r>
            <a:r>
              <a:rPr lang="en-IN" b="0" dirty="0"/>
              <a:t>. </a:t>
            </a:r>
            <a:r>
              <a:rPr lang="en-IN" b="0" dirty="0" err="1"/>
              <a:t>त्यामुळे</a:t>
            </a:r>
            <a:r>
              <a:rPr lang="en-IN" b="0" dirty="0"/>
              <a:t> </a:t>
            </a:r>
            <a:r>
              <a:rPr lang="en-IN" b="0" dirty="0" err="1"/>
              <a:t>तुम्ही</a:t>
            </a:r>
            <a:r>
              <a:rPr lang="en-IN" b="0" dirty="0"/>
              <a:t> </a:t>
            </a:r>
            <a:r>
              <a:rPr lang="en-IN" b="0" dirty="0" err="1"/>
              <a:t>त्यांचे</a:t>
            </a:r>
            <a:r>
              <a:rPr lang="en-IN" b="0" dirty="0"/>
              <a:t> </a:t>
            </a:r>
            <a:r>
              <a:rPr lang="en-IN" b="0" dirty="0" err="1"/>
              <a:t>प्रश्न</a:t>
            </a:r>
            <a:r>
              <a:rPr lang="en-IN" b="0" dirty="0"/>
              <a:t> </a:t>
            </a:r>
            <a:r>
              <a:rPr lang="en-IN" b="0" dirty="0" err="1"/>
              <a:t>आणि</a:t>
            </a:r>
            <a:r>
              <a:rPr lang="en-IN" b="0" dirty="0"/>
              <a:t> </a:t>
            </a:r>
            <a:r>
              <a:rPr lang="en-IN" b="0" dirty="0" err="1"/>
              <a:t>शंका</a:t>
            </a:r>
            <a:r>
              <a:rPr lang="en-IN" b="0" dirty="0"/>
              <a:t> </a:t>
            </a:r>
            <a:r>
              <a:rPr lang="en-IN" b="0" dirty="0" err="1"/>
              <a:t>काळजीपूर्वक</a:t>
            </a:r>
            <a:r>
              <a:rPr lang="en-IN" b="0" dirty="0"/>
              <a:t> </a:t>
            </a:r>
            <a:r>
              <a:rPr lang="en-IN" b="0" dirty="0" err="1"/>
              <a:t>ऐकणे</a:t>
            </a:r>
            <a:r>
              <a:rPr lang="en-IN" b="0" dirty="0"/>
              <a:t> </a:t>
            </a:r>
            <a:r>
              <a:rPr lang="en-IN" b="0" dirty="0" err="1"/>
              <a:t>अत्यंत</a:t>
            </a:r>
            <a:r>
              <a:rPr lang="en-IN" b="0" dirty="0"/>
              <a:t> </a:t>
            </a:r>
            <a:r>
              <a:rPr lang="en-IN" b="0" dirty="0" err="1"/>
              <a:t>महत्त्वाचे</a:t>
            </a:r>
            <a:r>
              <a:rPr lang="en-IN" b="0" dirty="0"/>
              <a:t> </a:t>
            </a:r>
            <a:r>
              <a:rPr lang="en-IN" b="0" dirty="0" err="1"/>
              <a:t>आहे</a:t>
            </a:r>
            <a:r>
              <a:rPr lang="en-IN" b="0" dirty="0"/>
              <a:t>.</a:t>
            </a:r>
          </a:p>
          <a:p>
            <a:pPr marL="457200" lvl="0" indent="-457200" algn="l">
              <a:buFont typeface="Arial" panose="020B0604020202020204" pitchFamily="34" charset="0"/>
              <a:buChar char="•"/>
            </a:pPr>
            <a:r>
              <a:rPr lang="en-IN" b="0" dirty="0" err="1"/>
              <a:t>जेव्हा</a:t>
            </a:r>
            <a:r>
              <a:rPr lang="en-IN" b="0" dirty="0"/>
              <a:t> </a:t>
            </a:r>
            <a:r>
              <a:rPr lang="en-IN" b="0" dirty="0" err="1"/>
              <a:t>तुम्ही</a:t>
            </a:r>
            <a:r>
              <a:rPr lang="en-IN" b="0" dirty="0"/>
              <a:t> </a:t>
            </a:r>
            <a:r>
              <a:rPr lang="en-IN" b="0" dirty="0" err="1"/>
              <a:t>लोकांना</a:t>
            </a:r>
            <a:r>
              <a:rPr lang="en-IN" b="0" dirty="0"/>
              <a:t> </a:t>
            </a:r>
            <a:r>
              <a:rPr lang="en-IN" b="0" dirty="0" err="1"/>
              <a:t>भेटाल</a:t>
            </a:r>
            <a:r>
              <a:rPr lang="en-IN" b="0" dirty="0"/>
              <a:t> </a:t>
            </a:r>
            <a:r>
              <a:rPr lang="en-IN" b="0" dirty="0" err="1"/>
              <a:t>तेव्हा</a:t>
            </a:r>
            <a:r>
              <a:rPr lang="en-IN" b="0" dirty="0"/>
              <a:t> </a:t>
            </a:r>
            <a:r>
              <a:rPr lang="en-IN" b="0" dirty="0" err="1"/>
              <a:t>त्यांना</a:t>
            </a:r>
            <a:r>
              <a:rPr lang="en-IN" b="0" dirty="0"/>
              <a:t> </a:t>
            </a:r>
            <a:r>
              <a:rPr lang="en-IN" b="0" dirty="0" err="1"/>
              <a:t>स्पर्श</a:t>
            </a:r>
            <a:r>
              <a:rPr lang="en-IN" b="0" dirty="0"/>
              <a:t> </a:t>
            </a:r>
            <a:r>
              <a:rPr lang="en-IN" b="0" dirty="0" err="1"/>
              <a:t>करणे</a:t>
            </a:r>
            <a:r>
              <a:rPr lang="en-IN" b="0" dirty="0"/>
              <a:t> </a:t>
            </a:r>
            <a:r>
              <a:rPr lang="en-IN" b="0" dirty="0" err="1"/>
              <a:t>किंवा</a:t>
            </a:r>
            <a:r>
              <a:rPr lang="en-IN" b="0" dirty="0"/>
              <a:t> </a:t>
            </a:r>
            <a:r>
              <a:rPr lang="en-IN" b="0" dirty="0" err="1"/>
              <a:t>थेट</a:t>
            </a:r>
            <a:r>
              <a:rPr lang="en-IN" b="0" dirty="0"/>
              <a:t> </a:t>
            </a:r>
            <a:r>
              <a:rPr lang="en-IN" b="0" dirty="0" err="1"/>
              <a:t>शारीरिक</a:t>
            </a:r>
            <a:r>
              <a:rPr lang="en-IN" b="0" dirty="0"/>
              <a:t> </a:t>
            </a:r>
            <a:r>
              <a:rPr lang="en-IN" b="0" dirty="0" err="1"/>
              <a:t>सान्निध्यात</a:t>
            </a:r>
            <a:r>
              <a:rPr lang="en-IN" b="0" dirty="0"/>
              <a:t> </a:t>
            </a:r>
            <a:r>
              <a:rPr lang="en-IN" b="0" dirty="0" err="1"/>
              <a:t>येणे</a:t>
            </a:r>
            <a:r>
              <a:rPr lang="en-IN" b="0" dirty="0"/>
              <a:t> </a:t>
            </a:r>
            <a:r>
              <a:rPr lang="en-IN" b="0" dirty="0" err="1"/>
              <a:t>टाळा</a:t>
            </a:r>
            <a:r>
              <a:rPr lang="en-IN" b="0" dirty="0"/>
              <a:t>. </a:t>
            </a:r>
            <a:r>
              <a:rPr lang="en-IN" b="0" dirty="0" err="1"/>
              <a:t>या</a:t>
            </a:r>
            <a:r>
              <a:rPr lang="en-IN" b="0" dirty="0"/>
              <a:t> </a:t>
            </a:r>
            <a:r>
              <a:rPr lang="en-IN" b="0" dirty="0" err="1"/>
              <a:t>दोन्ही</a:t>
            </a:r>
            <a:r>
              <a:rPr lang="en-IN" b="0" dirty="0"/>
              <a:t> </a:t>
            </a:r>
            <a:r>
              <a:rPr lang="en-IN" b="0" dirty="0" err="1"/>
              <a:t>प्रकारे</a:t>
            </a:r>
            <a:r>
              <a:rPr lang="en-IN" b="0" dirty="0"/>
              <a:t> </a:t>
            </a:r>
            <a:r>
              <a:rPr lang="en-IN" b="0" dirty="0" err="1"/>
              <a:t>संसर्ग</a:t>
            </a:r>
            <a:r>
              <a:rPr lang="en-IN" b="0" dirty="0"/>
              <a:t> </a:t>
            </a:r>
            <a:r>
              <a:rPr lang="en-IN" b="0" dirty="0" err="1"/>
              <a:t>पसरू</a:t>
            </a:r>
            <a:r>
              <a:rPr lang="en-IN" b="0" dirty="0"/>
              <a:t> </a:t>
            </a:r>
            <a:r>
              <a:rPr lang="en-IN" b="0" dirty="0" err="1"/>
              <a:t>शकतो</a:t>
            </a:r>
            <a:r>
              <a:rPr lang="en-IN" b="0" dirty="0"/>
              <a:t>. </a:t>
            </a:r>
            <a:r>
              <a:rPr lang="en-IN" b="0" dirty="0" err="1"/>
              <a:t>संवाद</a:t>
            </a:r>
            <a:r>
              <a:rPr lang="en-IN" b="0" dirty="0"/>
              <a:t> </a:t>
            </a:r>
            <a:r>
              <a:rPr lang="en-IN" b="0" dirty="0" err="1"/>
              <a:t>साधताना</a:t>
            </a:r>
            <a:r>
              <a:rPr lang="en-IN" b="0" dirty="0"/>
              <a:t> १ </a:t>
            </a:r>
            <a:r>
              <a:rPr lang="en-IN" b="0" dirty="0" err="1"/>
              <a:t>मीटरपेक्षा</a:t>
            </a:r>
            <a:r>
              <a:rPr lang="en-IN" b="0" dirty="0"/>
              <a:t> </a:t>
            </a:r>
            <a:r>
              <a:rPr lang="en-IN" b="0" dirty="0" err="1"/>
              <a:t>अधिक</a:t>
            </a:r>
            <a:r>
              <a:rPr lang="en-IN" b="0" dirty="0"/>
              <a:t> </a:t>
            </a:r>
            <a:r>
              <a:rPr lang="en-IN" b="0" dirty="0" err="1"/>
              <a:t>शारीरिक</a:t>
            </a:r>
            <a:r>
              <a:rPr lang="en-IN" b="0" dirty="0"/>
              <a:t> </a:t>
            </a:r>
            <a:r>
              <a:rPr lang="en-IN" b="0" dirty="0" err="1"/>
              <a:t>अंतर</a:t>
            </a:r>
            <a:r>
              <a:rPr lang="en-IN" b="0" dirty="0"/>
              <a:t> </a:t>
            </a:r>
            <a:r>
              <a:rPr lang="en-IN" b="0" dirty="0" err="1"/>
              <a:t>राखा</a:t>
            </a:r>
            <a:r>
              <a:rPr lang="en-IN" b="0" dirty="0"/>
              <a:t>.</a:t>
            </a:r>
          </a:p>
          <a:p>
            <a:pPr marL="457200" lvl="0" indent="-457200" algn="l">
              <a:buFont typeface="Arial" panose="020B0604020202020204" pitchFamily="34" charset="0"/>
              <a:buChar char="•"/>
            </a:pPr>
            <a:r>
              <a:rPr lang="en-IN" b="0" dirty="0" err="1"/>
              <a:t>जर</a:t>
            </a:r>
            <a:r>
              <a:rPr lang="en-IN" b="0" dirty="0"/>
              <a:t> </a:t>
            </a:r>
            <a:r>
              <a:rPr lang="en-IN" b="0" dirty="0" err="1"/>
              <a:t>जागा</a:t>
            </a:r>
            <a:r>
              <a:rPr lang="en-IN" b="0" dirty="0"/>
              <a:t> </a:t>
            </a:r>
            <a:r>
              <a:rPr lang="en-IN" b="0" dirty="0" err="1"/>
              <a:t>उपलब्ध</a:t>
            </a:r>
            <a:r>
              <a:rPr lang="en-IN" b="0" dirty="0"/>
              <a:t> </a:t>
            </a:r>
            <a:r>
              <a:rPr lang="en-IN" b="0" dirty="0" err="1"/>
              <a:t>असेल</a:t>
            </a:r>
            <a:r>
              <a:rPr lang="en-IN" b="0" dirty="0"/>
              <a:t> </a:t>
            </a:r>
            <a:r>
              <a:rPr lang="en-IN" b="0" dirty="0" err="1"/>
              <a:t>आणि</a:t>
            </a:r>
            <a:r>
              <a:rPr lang="en-IN" b="0" dirty="0"/>
              <a:t> </a:t>
            </a:r>
            <a:r>
              <a:rPr lang="en-IN" b="0" dirty="0" err="1"/>
              <a:t>परिस्थितीही</a:t>
            </a:r>
            <a:r>
              <a:rPr lang="en-IN" b="0" dirty="0"/>
              <a:t> </a:t>
            </a:r>
            <a:r>
              <a:rPr lang="en-IN" b="0" dirty="0" err="1"/>
              <a:t>अनुकूल</a:t>
            </a:r>
            <a:r>
              <a:rPr lang="en-IN" b="0" dirty="0"/>
              <a:t> </a:t>
            </a:r>
            <a:r>
              <a:rPr lang="en-IN" b="0" dirty="0" err="1"/>
              <a:t>असेल</a:t>
            </a:r>
            <a:r>
              <a:rPr lang="en-IN" b="0" dirty="0"/>
              <a:t> </a:t>
            </a:r>
            <a:r>
              <a:rPr lang="en-IN" b="0" dirty="0" err="1"/>
              <a:t>तर</a:t>
            </a:r>
            <a:r>
              <a:rPr lang="en-IN" b="0" dirty="0"/>
              <a:t> </a:t>
            </a:r>
            <a:r>
              <a:rPr lang="en-IN" b="0" dirty="0" err="1"/>
              <a:t>मोकळ्या</a:t>
            </a:r>
            <a:r>
              <a:rPr lang="en-IN" b="0" dirty="0"/>
              <a:t> </a:t>
            </a:r>
            <a:r>
              <a:rPr lang="en-IN" b="0" dirty="0" err="1"/>
              <a:t>जागी</a:t>
            </a:r>
            <a:r>
              <a:rPr lang="en-IN" b="0" dirty="0"/>
              <a:t> </a:t>
            </a:r>
            <a:r>
              <a:rPr lang="en-IN" b="0" dirty="0" err="1"/>
              <a:t>बसून</a:t>
            </a:r>
            <a:r>
              <a:rPr lang="en-IN" b="0" dirty="0"/>
              <a:t> </a:t>
            </a:r>
            <a:r>
              <a:rPr lang="en-IN" b="0" dirty="0" err="1"/>
              <a:t>कुटुंबियांशी</a:t>
            </a:r>
            <a:r>
              <a:rPr lang="en-IN" b="0" dirty="0"/>
              <a:t> </a:t>
            </a:r>
            <a:r>
              <a:rPr lang="en-IN" b="0" dirty="0" err="1"/>
              <a:t>बोला</a:t>
            </a:r>
            <a:r>
              <a:rPr lang="en-IN" b="0" dirty="0"/>
              <a:t>.</a:t>
            </a:r>
          </a:p>
          <a:p>
            <a:pPr marL="457200" lvl="0" indent="-457200" algn="l">
              <a:buFont typeface="Arial" panose="020B0604020202020204" pitchFamily="34" charset="0"/>
              <a:buChar char="•"/>
            </a:pPr>
            <a:r>
              <a:rPr lang="en-IN" b="0" dirty="0" err="1"/>
              <a:t>प्रश्न</a:t>
            </a:r>
            <a:r>
              <a:rPr lang="en-IN" b="0" dirty="0"/>
              <a:t> </a:t>
            </a:r>
            <a:r>
              <a:rPr lang="en-IN" b="0" dirty="0" err="1"/>
              <a:t>विचारा</a:t>
            </a:r>
            <a:r>
              <a:rPr lang="en-IN" b="0" dirty="0"/>
              <a:t> </a:t>
            </a:r>
            <a:r>
              <a:rPr lang="en-IN" b="0" dirty="0" err="1"/>
              <a:t>आणि</a:t>
            </a:r>
            <a:r>
              <a:rPr lang="en-IN" b="0" dirty="0"/>
              <a:t> </a:t>
            </a:r>
            <a:r>
              <a:rPr lang="en-IN" b="0" dirty="0" err="1"/>
              <a:t>अत्यंत</a:t>
            </a:r>
            <a:r>
              <a:rPr lang="en-IN" b="0" dirty="0"/>
              <a:t> </a:t>
            </a:r>
            <a:r>
              <a:rPr lang="en-IN" b="0" dirty="0" err="1"/>
              <a:t>सुसंगत</a:t>
            </a:r>
            <a:r>
              <a:rPr lang="en-IN" b="0" dirty="0"/>
              <a:t> </a:t>
            </a:r>
            <a:r>
              <a:rPr lang="en-IN" b="0" dirty="0" err="1"/>
              <a:t>उत्तरे</a:t>
            </a:r>
            <a:r>
              <a:rPr lang="en-IN" b="0" dirty="0"/>
              <a:t> </a:t>
            </a:r>
            <a:r>
              <a:rPr lang="en-IN" b="0" dirty="0" err="1"/>
              <a:t>मिळवा</a:t>
            </a:r>
            <a:r>
              <a:rPr lang="en-IN" b="0" dirty="0"/>
              <a:t>. </a:t>
            </a:r>
            <a:r>
              <a:rPr lang="en-IN" b="0" dirty="0" err="1"/>
              <a:t>तुम्ही</a:t>
            </a:r>
            <a:r>
              <a:rPr lang="en-IN" b="0" dirty="0"/>
              <a:t> </a:t>
            </a:r>
            <a:r>
              <a:rPr lang="en-IN" b="0" dirty="0" err="1"/>
              <a:t>लिहून</a:t>
            </a:r>
            <a:r>
              <a:rPr lang="en-IN" b="0" dirty="0"/>
              <a:t> </a:t>
            </a:r>
            <a:r>
              <a:rPr lang="en-IN" b="0" dirty="0" err="1"/>
              <a:t>घेतलेली</a:t>
            </a:r>
            <a:r>
              <a:rPr lang="en-IN" b="0" dirty="0"/>
              <a:t> </a:t>
            </a:r>
            <a:r>
              <a:rPr lang="en-IN" b="0" dirty="0" err="1"/>
              <a:t>माहिती</a:t>
            </a:r>
            <a:r>
              <a:rPr lang="en-IN" b="0" dirty="0"/>
              <a:t> </a:t>
            </a:r>
            <a:r>
              <a:rPr lang="en-IN" b="0" dirty="0" err="1"/>
              <a:t>सुस्पष्ट</a:t>
            </a:r>
            <a:r>
              <a:rPr lang="en-IN" b="0" dirty="0"/>
              <a:t> </a:t>
            </a:r>
            <a:r>
              <a:rPr lang="en-IN" b="0" dirty="0" err="1"/>
              <a:t>आणि</a:t>
            </a:r>
            <a:r>
              <a:rPr lang="en-IN" b="0" dirty="0"/>
              <a:t> </a:t>
            </a:r>
            <a:r>
              <a:rPr lang="en-IN" b="0" dirty="0" err="1"/>
              <a:t>परिपूर्ण</a:t>
            </a:r>
            <a:r>
              <a:rPr lang="en-IN" b="0" dirty="0"/>
              <a:t> (</a:t>
            </a:r>
            <a:r>
              <a:rPr lang="en-IN" b="0" dirty="0" err="1"/>
              <a:t>पत्ते</a:t>
            </a:r>
            <a:r>
              <a:rPr lang="en-IN" b="0" dirty="0"/>
              <a:t>, </a:t>
            </a:r>
            <a:r>
              <a:rPr lang="en-IN" b="0" dirty="0" err="1"/>
              <a:t>नावं</a:t>
            </a:r>
            <a:r>
              <a:rPr lang="en-IN" b="0" dirty="0"/>
              <a:t>, </a:t>
            </a:r>
            <a:r>
              <a:rPr lang="en-IN" b="0" dirty="0" err="1"/>
              <a:t>संपर्क</a:t>
            </a:r>
            <a:r>
              <a:rPr lang="en-IN" b="0" dirty="0"/>
              <a:t> </a:t>
            </a:r>
            <a:r>
              <a:rPr lang="en-IN" b="0" dirty="0" err="1"/>
              <a:t>क्रमांक</a:t>
            </a:r>
            <a:r>
              <a:rPr lang="en-IN" b="0" dirty="0"/>
              <a:t>) </a:t>
            </a:r>
            <a:r>
              <a:rPr lang="en-IN" b="0" dirty="0" err="1"/>
              <a:t>असल्याची</a:t>
            </a:r>
            <a:r>
              <a:rPr lang="en-IN" b="0" dirty="0"/>
              <a:t> </a:t>
            </a:r>
            <a:r>
              <a:rPr lang="en-IN" b="0" dirty="0" err="1"/>
              <a:t>तसेच</a:t>
            </a:r>
            <a:r>
              <a:rPr lang="en-IN" b="0" dirty="0"/>
              <a:t> </a:t>
            </a:r>
            <a:r>
              <a:rPr lang="en-IN" b="0" dirty="0" err="1"/>
              <a:t>तुमचे</a:t>
            </a:r>
            <a:r>
              <a:rPr lang="en-IN" b="0" dirty="0"/>
              <a:t> </a:t>
            </a:r>
            <a:r>
              <a:rPr lang="en-IN" b="0" dirty="0" err="1"/>
              <a:t>हस्ताक्षर</a:t>
            </a:r>
            <a:r>
              <a:rPr lang="en-IN" b="0" dirty="0"/>
              <a:t> </a:t>
            </a:r>
            <a:r>
              <a:rPr lang="en-IN" b="0" dirty="0" err="1"/>
              <a:t>सुवाच्य</a:t>
            </a:r>
            <a:r>
              <a:rPr lang="en-IN" b="0" dirty="0"/>
              <a:t> </a:t>
            </a:r>
            <a:r>
              <a:rPr lang="en-IN" b="0" dirty="0" err="1"/>
              <a:t>असल्याची</a:t>
            </a:r>
            <a:r>
              <a:rPr lang="en-IN" b="0" dirty="0"/>
              <a:t> </a:t>
            </a:r>
            <a:r>
              <a:rPr lang="en-IN" b="0" dirty="0" err="1"/>
              <a:t>खात्री</a:t>
            </a:r>
            <a:r>
              <a:rPr lang="en-IN" b="0" dirty="0"/>
              <a:t> </a:t>
            </a:r>
            <a:r>
              <a:rPr lang="en-IN" b="0" dirty="0" err="1"/>
              <a:t>करून</a:t>
            </a:r>
            <a:r>
              <a:rPr lang="en-IN" b="0" dirty="0"/>
              <a:t> </a:t>
            </a:r>
            <a:r>
              <a:rPr lang="en-IN" b="0" dirty="0" err="1"/>
              <a:t>घ्या</a:t>
            </a:r>
            <a:r>
              <a:rPr lang="en-IN" b="0" dirty="0"/>
              <a:t>.</a:t>
            </a:r>
          </a:p>
          <a:p>
            <a:pPr marL="457200" lvl="0" indent="-457200" algn="l">
              <a:buFont typeface="Arial" panose="020B0604020202020204" pitchFamily="34" charset="0"/>
              <a:buChar char="•"/>
            </a:pPr>
            <a:r>
              <a:rPr lang="en-IN" b="0" dirty="0" err="1"/>
              <a:t>तुम्ही</a:t>
            </a:r>
            <a:r>
              <a:rPr lang="en-IN" b="0" dirty="0"/>
              <a:t> </a:t>
            </a:r>
            <a:r>
              <a:rPr lang="en-IN" b="0" dirty="0" err="1"/>
              <a:t>दिलेली</a:t>
            </a:r>
            <a:r>
              <a:rPr lang="en-IN" b="0" dirty="0"/>
              <a:t> </a:t>
            </a:r>
            <a:r>
              <a:rPr lang="en-IN" b="0" dirty="0" err="1"/>
              <a:t>माहिती</a:t>
            </a:r>
            <a:r>
              <a:rPr lang="en-IN" b="0" dirty="0"/>
              <a:t> </a:t>
            </a:r>
            <a:r>
              <a:rPr lang="en-IN" b="0" dirty="0" err="1"/>
              <a:t>लोकांना</a:t>
            </a:r>
            <a:r>
              <a:rPr lang="en-IN" b="0" dirty="0"/>
              <a:t> </a:t>
            </a:r>
            <a:r>
              <a:rPr lang="en-IN" b="0" dirty="0" err="1"/>
              <a:t>नीट</a:t>
            </a:r>
            <a:r>
              <a:rPr lang="en-IN" b="0" dirty="0"/>
              <a:t> </a:t>
            </a:r>
            <a:r>
              <a:rPr lang="en-IN" b="0" dirty="0" err="1"/>
              <a:t>समजली</a:t>
            </a:r>
            <a:r>
              <a:rPr lang="en-IN" b="0" dirty="0"/>
              <a:t> </a:t>
            </a:r>
            <a:r>
              <a:rPr lang="en-IN" b="0" dirty="0" err="1"/>
              <a:t>आहे</a:t>
            </a:r>
            <a:r>
              <a:rPr lang="en-IN" b="0" dirty="0"/>
              <a:t> </a:t>
            </a:r>
            <a:r>
              <a:rPr lang="en-IN" b="0" dirty="0" err="1"/>
              <a:t>हे</a:t>
            </a:r>
            <a:r>
              <a:rPr lang="en-IN" b="0" dirty="0"/>
              <a:t> </a:t>
            </a:r>
            <a:r>
              <a:rPr lang="en-IN" b="0" dirty="0" err="1"/>
              <a:t>जाणून</a:t>
            </a:r>
            <a:r>
              <a:rPr lang="en-IN" b="0" dirty="0"/>
              <a:t> </a:t>
            </a:r>
            <a:r>
              <a:rPr lang="en-IN" b="0" dirty="0" err="1"/>
              <a:t>घेण्यासाठी</a:t>
            </a:r>
            <a:r>
              <a:rPr lang="en-IN" b="0" dirty="0"/>
              <a:t> </a:t>
            </a:r>
            <a:r>
              <a:rPr lang="en-IN" b="0" dirty="0" err="1"/>
              <a:t>त्यांना</a:t>
            </a:r>
            <a:r>
              <a:rPr lang="en-IN" b="0" dirty="0"/>
              <a:t> </a:t>
            </a:r>
            <a:r>
              <a:rPr lang="en-IN" b="0" dirty="0" err="1"/>
              <a:t>त्या</a:t>
            </a:r>
            <a:r>
              <a:rPr lang="en-IN" b="0" dirty="0"/>
              <a:t> </a:t>
            </a:r>
            <a:r>
              <a:rPr lang="en-IN" b="0" dirty="0" err="1"/>
              <a:t>माहितीचा</a:t>
            </a:r>
            <a:r>
              <a:rPr lang="en-IN" b="0" dirty="0"/>
              <a:t> </a:t>
            </a:r>
            <a:r>
              <a:rPr lang="en-IN" b="0" dirty="0" err="1"/>
              <a:t>पुनरुच्चार</a:t>
            </a:r>
            <a:r>
              <a:rPr lang="en-IN" b="0" dirty="0"/>
              <a:t> </a:t>
            </a:r>
            <a:r>
              <a:rPr lang="en-IN" b="0" dirty="0" err="1"/>
              <a:t>करण्यास</a:t>
            </a:r>
            <a:r>
              <a:rPr lang="en-IN" b="0" dirty="0"/>
              <a:t> </a:t>
            </a:r>
            <a:r>
              <a:rPr lang="en-IN" b="0" dirty="0" err="1"/>
              <a:t>सांगा</a:t>
            </a:r>
            <a:r>
              <a:rPr lang="en-IN" b="0" dirty="0"/>
              <a:t>.</a:t>
            </a:r>
          </a:p>
          <a:p>
            <a:pPr marL="457200" lvl="0" indent="-457200" algn="l">
              <a:buFont typeface="Arial" panose="020B0604020202020204" pitchFamily="34" charset="0"/>
              <a:buChar char="•"/>
            </a:pPr>
            <a:r>
              <a:rPr lang="en-IN" b="0" dirty="0" err="1"/>
              <a:t>जर</a:t>
            </a:r>
            <a:r>
              <a:rPr lang="en-IN" b="0" dirty="0"/>
              <a:t> </a:t>
            </a:r>
            <a:r>
              <a:rPr lang="en-IN" b="0" dirty="0" err="1"/>
              <a:t>त्यांच्या</a:t>
            </a:r>
            <a:r>
              <a:rPr lang="en-IN" b="0" dirty="0"/>
              <a:t> </a:t>
            </a:r>
            <a:r>
              <a:rPr lang="en-IN" b="0" dirty="0" err="1"/>
              <a:t>प्रश्नांची</a:t>
            </a:r>
            <a:r>
              <a:rPr lang="en-IN" b="0" dirty="0"/>
              <a:t> </a:t>
            </a:r>
            <a:r>
              <a:rPr lang="en-IN" b="0" dirty="0" err="1"/>
              <a:t>उत्तरे</a:t>
            </a:r>
            <a:r>
              <a:rPr lang="en-IN" b="0" dirty="0"/>
              <a:t> </a:t>
            </a:r>
            <a:r>
              <a:rPr lang="en-IN" b="0" dirty="0" err="1"/>
              <a:t>तुमच्यापाशी</a:t>
            </a:r>
            <a:r>
              <a:rPr lang="en-IN" b="0" dirty="0"/>
              <a:t> </a:t>
            </a:r>
            <a:r>
              <a:rPr lang="en-IN" b="0" dirty="0" err="1"/>
              <a:t>असतील</a:t>
            </a:r>
            <a:r>
              <a:rPr lang="en-IN" b="0" dirty="0"/>
              <a:t> </a:t>
            </a:r>
            <a:r>
              <a:rPr lang="en-IN" b="0" dirty="0" err="1"/>
              <a:t>तर</a:t>
            </a:r>
            <a:r>
              <a:rPr lang="en-IN" b="0" dirty="0"/>
              <a:t> </a:t>
            </a:r>
            <a:r>
              <a:rPr lang="en-IN" b="0" dirty="0" err="1"/>
              <a:t>ती</a:t>
            </a:r>
            <a:r>
              <a:rPr lang="en-IN" b="0" dirty="0"/>
              <a:t> </a:t>
            </a:r>
            <a:r>
              <a:rPr lang="en-IN" b="0" dirty="0" err="1"/>
              <a:t>लोकांना</a:t>
            </a:r>
            <a:r>
              <a:rPr lang="en-IN" b="0" dirty="0"/>
              <a:t> </a:t>
            </a:r>
            <a:r>
              <a:rPr lang="en-IN" b="0" dirty="0" err="1"/>
              <a:t>अवश्य</a:t>
            </a:r>
            <a:r>
              <a:rPr lang="en-IN" b="0" dirty="0"/>
              <a:t> </a:t>
            </a:r>
            <a:r>
              <a:rPr lang="en-IN" b="0" dirty="0" err="1"/>
              <a:t>सांगा</a:t>
            </a:r>
            <a:r>
              <a:rPr lang="en-IN" b="0" dirty="0"/>
              <a:t>. </a:t>
            </a:r>
            <a:r>
              <a:rPr lang="en-IN" b="0" dirty="0" err="1"/>
              <a:t>परंतु</a:t>
            </a:r>
            <a:r>
              <a:rPr lang="en-IN" b="0" dirty="0"/>
              <a:t> </a:t>
            </a:r>
            <a:r>
              <a:rPr lang="en-IN" b="0" dirty="0" err="1"/>
              <a:t>जर</a:t>
            </a:r>
            <a:r>
              <a:rPr lang="en-IN" b="0" dirty="0"/>
              <a:t> </a:t>
            </a:r>
            <a:r>
              <a:rPr lang="en-IN" b="0" dirty="0" err="1"/>
              <a:t>तुम्हाला</a:t>
            </a:r>
            <a:r>
              <a:rPr lang="en-IN" b="0" dirty="0"/>
              <a:t> </a:t>
            </a:r>
            <a:r>
              <a:rPr lang="en-IN" b="0" dirty="0" err="1"/>
              <a:t>उत्तर</a:t>
            </a:r>
            <a:r>
              <a:rPr lang="en-IN" b="0" dirty="0"/>
              <a:t> </a:t>
            </a:r>
            <a:r>
              <a:rPr lang="en-IN" b="0" dirty="0" err="1"/>
              <a:t>माहीत</a:t>
            </a:r>
            <a:r>
              <a:rPr lang="en-IN" b="0" dirty="0"/>
              <a:t> </a:t>
            </a:r>
            <a:r>
              <a:rPr lang="en-IN" b="0" dirty="0" err="1"/>
              <a:t>नसेल</a:t>
            </a:r>
            <a:r>
              <a:rPr lang="en-IN" b="0" dirty="0"/>
              <a:t> </a:t>
            </a:r>
            <a:r>
              <a:rPr lang="en-IN" b="0" dirty="0" err="1"/>
              <a:t>तर</a:t>
            </a:r>
            <a:r>
              <a:rPr lang="en-IN" b="0" dirty="0"/>
              <a:t> </a:t>
            </a:r>
            <a:r>
              <a:rPr lang="en-IN" b="0" dirty="0" err="1"/>
              <a:t>संकोच</a:t>
            </a:r>
            <a:r>
              <a:rPr lang="en-IN" b="0" dirty="0"/>
              <a:t> </a:t>
            </a:r>
            <a:r>
              <a:rPr lang="en-IN" b="0" dirty="0" err="1"/>
              <a:t>न</a:t>
            </a:r>
            <a:r>
              <a:rPr lang="en-IN" b="0" dirty="0"/>
              <a:t> </a:t>
            </a:r>
            <a:r>
              <a:rPr lang="en-IN" b="0" dirty="0" err="1"/>
              <a:t>करता</a:t>
            </a:r>
            <a:r>
              <a:rPr lang="en-IN" b="0" dirty="0"/>
              <a:t> </a:t>
            </a:r>
            <a:r>
              <a:rPr lang="en-IN" b="0" dirty="0" err="1"/>
              <a:t>तसे</a:t>
            </a:r>
            <a:r>
              <a:rPr lang="en-IN" b="0" dirty="0"/>
              <a:t> </a:t>
            </a:r>
            <a:r>
              <a:rPr lang="en-IN" b="0" dirty="0" err="1"/>
              <a:t>सांगा</a:t>
            </a:r>
            <a:r>
              <a:rPr lang="en-IN" b="0" dirty="0"/>
              <a:t>. </a:t>
            </a:r>
            <a:r>
              <a:rPr lang="en-US" b="0" dirty="0"/>
              <a:t>COVID-19</a:t>
            </a:r>
            <a:endParaRPr lang="en-IN" b="0" dirty="0"/>
          </a:p>
          <a:p>
            <a:pPr marL="457200" lvl="0" indent="-457200" algn="l">
              <a:buFont typeface="Arial" panose="020B0604020202020204" pitchFamily="34" charset="0"/>
              <a:buChar char="•"/>
            </a:pPr>
            <a:r>
              <a:rPr lang="en-IN" b="0" dirty="0" err="1"/>
              <a:t>संबंधी</a:t>
            </a:r>
            <a:r>
              <a:rPr lang="en-IN" b="0" dirty="0"/>
              <a:t> </a:t>
            </a:r>
            <a:r>
              <a:rPr lang="en-IN" b="0" dirty="0" err="1"/>
              <a:t>पूर्ण</a:t>
            </a:r>
            <a:r>
              <a:rPr lang="en-IN" b="0" dirty="0"/>
              <a:t> </a:t>
            </a:r>
            <a:r>
              <a:rPr lang="en-IN" b="0" dirty="0" err="1"/>
              <a:t>माहिती</a:t>
            </a:r>
            <a:r>
              <a:rPr lang="en-IN" b="0" dirty="0"/>
              <a:t> </a:t>
            </a:r>
            <a:r>
              <a:rPr lang="en-IN" b="0" dirty="0" err="1"/>
              <a:t>अजूनही</a:t>
            </a:r>
            <a:r>
              <a:rPr lang="en-IN" b="0" dirty="0"/>
              <a:t> </a:t>
            </a:r>
            <a:r>
              <a:rPr lang="en-IN" b="0" dirty="0" err="1"/>
              <a:t>आपल्या</a:t>
            </a:r>
            <a:r>
              <a:rPr lang="en-IN" b="0" dirty="0"/>
              <a:t> </a:t>
            </a:r>
            <a:r>
              <a:rPr lang="en-IN" b="0" dirty="0" err="1"/>
              <a:t>हाती</a:t>
            </a:r>
            <a:r>
              <a:rPr lang="en-IN" b="0" dirty="0"/>
              <a:t> </a:t>
            </a:r>
            <a:r>
              <a:rPr lang="en-IN" b="0" dirty="0" err="1"/>
              <a:t>लागलेली</a:t>
            </a:r>
            <a:r>
              <a:rPr lang="en-IN" b="0" dirty="0"/>
              <a:t> </a:t>
            </a:r>
            <a:r>
              <a:rPr lang="en-IN" b="0" dirty="0" err="1"/>
              <a:t>नाही</a:t>
            </a:r>
            <a:r>
              <a:rPr lang="en-IN" b="0" dirty="0"/>
              <a:t>.</a:t>
            </a:r>
          </a:p>
        </p:txBody>
      </p:sp>
      <p:grpSp>
        <p:nvGrpSpPr>
          <p:cNvPr id="2" name="Group 1">
            <a:extLst>
              <a:ext uri="{FF2B5EF4-FFF2-40B4-BE49-F238E27FC236}">
                <a16:creationId xmlns:a16="http://schemas.microsoft.com/office/drawing/2014/main" id="{0FF175A5-B046-9346-B594-75098F19E181}"/>
              </a:ext>
            </a:extLst>
          </p:cNvPr>
          <p:cNvGrpSpPr/>
          <p:nvPr/>
        </p:nvGrpSpPr>
        <p:grpSpPr>
          <a:xfrm>
            <a:off x="5284868" y="360444"/>
            <a:ext cx="13814264" cy="1223723"/>
            <a:chOff x="5284868" y="360444"/>
            <a:chExt cx="13814264" cy="1223723"/>
          </a:xfrm>
        </p:grpSpPr>
        <p:sp>
          <p:nvSpPr>
            <p:cNvPr id="933" name="Rounded Rectangle"/>
            <p:cNvSpPr/>
            <p:nvPr/>
          </p:nvSpPr>
          <p:spPr>
            <a:xfrm>
              <a:off x="5284868" y="360444"/>
              <a:ext cx="13814264"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934" name="WHAT IS STIGMA"/>
            <p:cNvSpPr txBox="1"/>
            <p:nvPr/>
          </p:nvSpPr>
          <p:spPr>
            <a:xfrm>
              <a:off x="5332746" y="391143"/>
              <a:ext cx="13718507" cy="11798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12750">
                <a:defRPr sz="7000" cap="all">
                  <a:solidFill>
                    <a:srgbClr val="002135"/>
                  </a:solidFill>
                </a:defRPr>
              </a:lvl1pPr>
            </a:lstStyle>
            <a:p>
              <a:r>
                <a:rPr lang="en-IN" b="0" dirty="0" err="1"/>
                <a:t>माहिती</a:t>
              </a:r>
              <a:r>
                <a:rPr lang="en-IN" b="0" dirty="0"/>
                <a:t> </a:t>
              </a:r>
              <a:r>
                <a:rPr lang="en-IN" b="0" dirty="0" err="1"/>
                <a:t>कशी</a:t>
              </a:r>
              <a:r>
                <a:rPr lang="en-IN" b="0" dirty="0"/>
                <a:t> </a:t>
              </a:r>
              <a:r>
                <a:rPr lang="en-IN" b="0" dirty="0" err="1"/>
                <a:t>द्यावी</a:t>
              </a:r>
              <a:endParaRPr lang="en-IN" b="0" dirty="0"/>
            </a:p>
          </p:txBody>
        </p:sp>
      </p:grpSp>
      <p:grpSp>
        <p:nvGrpSpPr>
          <p:cNvPr id="937" name="Group"/>
          <p:cNvGrpSpPr/>
          <p:nvPr/>
        </p:nvGrpSpPr>
        <p:grpSpPr>
          <a:xfrm>
            <a:off x="23097931" y="13055999"/>
            <a:ext cx="2098868" cy="1540535"/>
            <a:chOff x="0" y="2515"/>
            <a:chExt cx="2098867" cy="1540534"/>
          </a:xfrm>
        </p:grpSpPr>
        <p:sp>
          <p:nvSpPr>
            <p:cNvPr id="935" name="31"/>
            <p:cNvSpPr/>
            <p:nvPr/>
          </p:nvSpPr>
          <p:spPr>
            <a:xfrm>
              <a:off x="828867" y="27305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b="0">
                  <a:solidFill>
                    <a:srgbClr val="FFFFFF"/>
                  </a:solidFill>
                </a:defRPr>
              </a:pPr>
              <a:r>
                <a:rPr b="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4</a:t>
              </a:r>
              <a:endParaRPr b="0" dirty="0">
                <a:latin typeface="Arial" panose="020B0604020202020204" pitchFamily="34" charset="0"/>
                <a:cs typeface="Arial" panose="020B0604020202020204" pitchFamily="34" charset="0"/>
              </a:endParaRPr>
            </a:p>
          </p:txBody>
        </p:sp>
        <p:pic>
          <p:nvPicPr>
            <p:cNvPr id="936" name="Image" descr="Image"/>
            <p:cNvPicPr>
              <a:picLocks noChangeAspect="1"/>
            </p:cNvPicPr>
            <p:nvPr/>
          </p:nvPicPr>
          <p:blipFill>
            <a:blip r:embed="rId6"/>
            <a:stretch>
              <a:fillRect/>
            </a:stretch>
          </p:blipFill>
          <p:spPr>
            <a:xfrm>
              <a:off x="0" y="2515"/>
              <a:ext cx="554528" cy="541069"/>
            </a:xfrm>
            <a:prstGeom prst="rect">
              <a:avLst/>
            </a:prstGeom>
            <a:ln w="12700" cap="flat">
              <a:noFill/>
              <a:miter lim="400000"/>
            </a:ln>
            <a:effectLst/>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31"/>
                                        </p:tgtEl>
                                        <p:attrNameLst>
                                          <p:attrName>style.visibility</p:attrName>
                                        </p:attrNameLst>
                                      </p:cBhvr>
                                      <p:to>
                                        <p:strVal val="visible"/>
                                      </p:to>
                                    </p:set>
                                    <p:animEffect transition="in" filter="fade">
                                      <p:cBhvr>
                                        <p:cTn id="12" dur="500"/>
                                        <p:tgtEl>
                                          <p:spTgt spid="9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32">
                                            <p:txEl>
                                              <p:pRg st="0" end="0"/>
                                            </p:txEl>
                                          </p:spTgt>
                                        </p:tgtEl>
                                        <p:attrNameLst>
                                          <p:attrName>style.visibility</p:attrName>
                                        </p:attrNameLst>
                                      </p:cBhvr>
                                      <p:to>
                                        <p:strVal val="visible"/>
                                      </p:to>
                                    </p:set>
                                    <p:animEffect transition="in" filter="fade">
                                      <p:cBhvr>
                                        <p:cTn id="17" dur="500"/>
                                        <p:tgtEl>
                                          <p:spTgt spid="93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32">
                                            <p:txEl>
                                              <p:pRg st="1" end="1"/>
                                            </p:txEl>
                                          </p:spTgt>
                                        </p:tgtEl>
                                        <p:attrNameLst>
                                          <p:attrName>style.visibility</p:attrName>
                                        </p:attrNameLst>
                                      </p:cBhvr>
                                      <p:to>
                                        <p:strVal val="visible"/>
                                      </p:to>
                                    </p:set>
                                    <p:animEffect transition="in" filter="fade">
                                      <p:cBhvr>
                                        <p:cTn id="22" dur="500"/>
                                        <p:tgtEl>
                                          <p:spTgt spid="93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32">
                                            <p:txEl>
                                              <p:pRg st="2" end="2"/>
                                            </p:txEl>
                                          </p:spTgt>
                                        </p:tgtEl>
                                        <p:attrNameLst>
                                          <p:attrName>style.visibility</p:attrName>
                                        </p:attrNameLst>
                                      </p:cBhvr>
                                      <p:to>
                                        <p:strVal val="visible"/>
                                      </p:to>
                                    </p:set>
                                    <p:animEffect transition="in" filter="fade">
                                      <p:cBhvr>
                                        <p:cTn id="27" dur="500"/>
                                        <p:tgtEl>
                                          <p:spTgt spid="93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32">
                                            <p:txEl>
                                              <p:pRg st="3" end="3"/>
                                            </p:txEl>
                                          </p:spTgt>
                                        </p:tgtEl>
                                        <p:attrNameLst>
                                          <p:attrName>style.visibility</p:attrName>
                                        </p:attrNameLst>
                                      </p:cBhvr>
                                      <p:to>
                                        <p:strVal val="visible"/>
                                      </p:to>
                                    </p:set>
                                    <p:animEffect transition="in" filter="fade">
                                      <p:cBhvr>
                                        <p:cTn id="32" dur="500"/>
                                        <p:tgtEl>
                                          <p:spTgt spid="93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32">
                                            <p:txEl>
                                              <p:pRg st="4" end="4"/>
                                            </p:txEl>
                                          </p:spTgt>
                                        </p:tgtEl>
                                        <p:attrNameLst>
                                          <p:attrName>style.visibility</p:attrName>
                                        </p:attrNameLst>
                                      </p:cBhvr>
                                      <p:to>
                                        <p:strVal val="visible"/>
                                      </p:to>
                                    </p:set>
                                    <p:animEffect transition="in" filter="fade">
                                      <p:cBhvr>
                                        <p:cTn id="37" dur="500"/>
                                        <p:tgtEl>
                                          <p:spTgt spid="93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32">
                                            <p:txEl>
                                              <p:pRg st="5" end="5"/>
                                            </p:txEl>
                                          </p:spTgt>
                                        </p:tgtEl>
                                        <p:attrNameLst>
                                          <p:attrName>style.visibility</p:attrName>
                                        </p:attrNameLst>
                                      </p:cBhvr>
                                      <p:to>
                                        <p:strVal val="visible"/>
                                      </p:to>
                                    </p:set>
                                    <p:animEffect transition="in" filter="fade">
                                      <p:cBhvr>
                                        <p:cTn id="42" dur="500"/>
                                        <p:tgtEl>
                                          <p:spTgt spid="932">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32">
                                            <p:txEl>
                                              <p:pRg st="6" end="6"/>
                                            </p:txEl>
                                          </p:spTgt>
                                        </p:tgtEl>
                                        <p:attrNameLst>
                                          <p:attrName>style.visibility</p:attrName>
                                        </p:attrNameLst>
                                      </p:cBhvr>
                                      <p:to>
                                        <p:strVal val="visible"/>
                                      </p:to>
                                    </p:set>
                                    <p:animEffect transition="in" filter="fade">
                                      <p:cBhvr>
                                        <p:cTn id="47" dur="500"/>
                                        <p:tgtEl>
                                          <p:spTgt spid="932">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32">
                                            <p:txEl>
                                              <p:pRg st="7" end="7"/>
                                            </p:txEl>
                                          </p:spTgt>
                                        </p:tgtEl>
                                        <p:attrNameLst>
                                          <p:attrName>style.visibility</p:attrName>
                                        </p:attrNameLst>
                                      </p:cBhvr>
                                      <p:to>
                                        <p:strVal val="visible"/>
                                      </p:to>
                                    </p:set>
                                    <p:animEffect transition="in" filter="fade">
                                      <p:cBhvr>
                                        <p:cTn id="52" dur="500"/>
                                        <p:tgtEl>
                                          <p:spTgt spid="932">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32">
                                            <p:txEl>
                                              <p:pRg st="8" end="8"/>
                                            </p:txEl>
                                          </p:spTgt>
                                        </p:tgtEl>
                                        <p:attrNameLst>
                                          <p:attrName>style.visibility</p:attrName>
                                        </p:attrNameLst>
                                      </p:cBhvr>
                                      <p:to>
                                        <p:strVal val="visible"/>
                                      </p:to>
                                    </p:set>
                                    <p:animEffect transition="in" filter="fade">
                                      <p:cBhvr>
                                        <p:cTn id="57" dur="500"/>
                                        <p:tgtEl>
                                          <p:spTgt spid="932">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32">
                                            <p:txEl>
                                              <p:pRg st="9" end="9"/>
                                            </p:txEl>
                                          </p:spTgt>
                                        </p:tgtEl>
                                        <p:attrNameLst>
                                          <p:attrName>style.visibility</p:attrName>
                                        </p:attrNameLst>
                                      </p:cBhvr>
                                      <p:to>
                                        <p:strVal val="visible"/>
                                      </p:to>
                                    </p:set>
                                    <p:animEffect transition="in" filter="fade">
                                      <p:cBhvr>
                                        <p:cTn id="62" dur="500"/>
                                        <p:tgtEl>
                                          <p:spTgt spid="93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 grpId="0" animBg="1"/>
      <p:bldP spid="932" grpId="0" uiExpand="1" build="p" bldLvl="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6" name="Group"/>
          <p:cNvGrpSpPr/>
          <p:nvPr/>
        </p:nvGrpSpPr>
        <p:grpSpPr>
          <a:xfrm>
            <a:off x="300010" y="12315300"/>
            <a:ext cx="4601210" cy="995767"/>
            <a:chOff x="0" y="0"/>
            <a:chExt cx="4601208" cy="995765"/>
          </a:xfrm>
        </p:grpSpPr>
        <p:pic>
          <p:nvPicPr>
            <p:cNvPr id="941"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942"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943"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944"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945"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949" name="Group"/>
          <p:cNvGrpSpPr/>
          <p:nvPr/>
        </p:nvGrpSpPr>
        <p:grpSpPr>
          <a:xfrm>
            <a:off x="23097931" y="13055999"/>
            <a:ext cx="2098868" cy="1540535"/>
            <a:chOff x="0" y="2515"/>
            <a:chExt cx="2098867" cy="1540534"/>
          </a:xfrm>
        </p:grpSpPr>
        <p:sp>
          <p:nvSpPr>
            <p:cNvPr id="947" name="33"/>
            <p:cNvSpPr/>
            <p:nvPr/>
          </p:nvSpPr>
          <p:spPr>
            <a:xfrm>
              <a:off x="828867" y="27305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b="0">
                  <a:solidFill>
                    <a:srgbClr val="FFFFFF"/>
                  </a:solidFill>
                </a:defRPr>
              </a:pPr>
              <a:r>
                <a:rPr b="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5</a:t>
              </a:r>
              <a:endParaRPr b="0" dirty="0">
                <a:latin typeface="Arial" panose="020B0604020202020204" pitchFamily="34" charset="0"/>
                <a:cs typeface="Arial" panose="020B0604020202020204" pitchFamily="34" charset="0"/>
              </a:endParaRPr>
            </a:p>
          </p:txBody>
        </p:sp>
        <p:pic>
          <p:nvPicPr>
            <p:cNvPr id="948" name="Image" descr="Image"/>
            <p:cNvPicPr>
              <a:picLocks noChangeAspect="1"/>
            </p:cNvPicPr>
            <p:nvPr/>
          </p:nvPicPr>
          <p:blipFill>
            <a:blip r:embed="rId6"/>
            <a:stretch>
              <a:fillRect/>
            </a:stretch>
          </p:blipFill>
          <p:spPr>
            <a:xfrm>
              <a:off x="0" y="2515"/>
              <a:ext cx="554528" cy="541069"/>
            </a:xfrm>
            <a:prstGeom prst="rect">
              <a:avLst/>
            </a:prstGeom>
            <a:ln w="12700" cap="flat">
              <a:noFill/>
              <a:miter lim="400000"/>
            </a:ln>
            <a:effectLst/>
          </p:spPr>
        </p:pic>
      </p:grpSp>
      <p:sp>
        <p:nvSpPr>
          <p:cNvPr id="950" name="Rounded Rectangle"/>
          <p:cNvSpPr/>
          <p:nvPr/>
        </p:nvSpPr>
        <p:spPr>
          <a:xfrm>
            <a:off x="637408" y="493280"/>
            <a:ext cx="7489940" cy="1124257"/>
          </a:xfrm>
          <a:prstGeom prst="roundRect">
            <a:avLst>
              <a:gd name="adj" fmla="val 16945"/>
            </a:avLst>
          </a:prstGeom>
          <a:solidFill>
            <a:srgbClr val="FFFFFF"/>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951" name="mask management"/>
          <p:cNvSpPr txBox="1"/>
          <p:nvPr/>
        </p:nvSpPr>
        <p:spPr>
          <a:xfrm>
            <a:off x="1709637" y="595551"/>
            <a:ext cx="4696799"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sz="4500" cap="all">
                <a:solidFill>
                  <a:srgbClr val="002135"/>
                </a:solidFill>
              </a:defRPr>
            </a:lvl1pPr>
          </a:lstStyle>
          <a:p>
            <a:pPr algn="ctr"/>
            <a:r>
              <a:rPr lang="en-IN" sz="5000" b="0" dirty="0" err="1"/>
              <a:t>मास्कची</a:t>
            </a:r>
            <a:r>
              <a:rPr lang="en-IN" sz="5000" b="0" dirty="0"/>
              <a:t> </a:t>
            </a:r>
            <a:r>
              <a:rPr lang="en-IN" sz="5000" b="0" dirty="0" err="1"/>
              <a:t>हाताळणी</a:t>
            </a:r>
            <a:endParaRPr lang="en-IN" sz="5000" b="0" dirty="0"/>
          </a:p>
        </p:txBody>
      </p:sp>
      <p:sp>
        <p:nvSpPr>
          <p:cNvPr id="952" name="Rounded Rectangle"/>
          <p:cNvSpPr/>
          <p:nvPr/>
        </p:nvSpPr>
        <p:spPr>
          <a:xfrm>
            <a:off x="8646597" y="493280"/>
            <a:ext cx="14132472" cy="6012493"/>
          </a:xfrm>
          <a:prstGeom prst="roundRect">
            <a:avLst>
              <a:gd name="adj" fmla="val 3926"/>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955" name="Use a Mask Correctly:…"/>
          <p:cNvSpPr txBox="1"/>
          <p:nvPr/>
        </p:nvSpPr>
        <p:spPr>
          <a:xfrm>
            <a:off x="8919605" y="783281"/>
            <a:ext cx="13306827" cy="54886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a:r>
              <a:rPr lang="en-IN" sz="4000" b="0" dirty="0" err="1"/>
              <a:t>मास्क</a:t>
            </a:r>
            <a:r>
              <a:rPr lang="en-IN" sz="4000" b="0" dirty="0"/>
              <a:t> </a:t>
            </a:r>
            <a:r>
              <a:rPr lang="en-IN" sz="4000" b="0" dirty="0" err="1"/>
              <a:t>योग्यरीत्या</a:t>
            </a:r>
            <a:r>
              <a:rPr lang="en-IN" sz="4000" b="0" dirty="0"/>
              <a:t> </a:t>
            </a:r>
            <a:r>
              <a:rPr lang="en-IN" sz="4000" b="0" dirty="0" err="1"/>
              <a:t>वापरा</a:t>
            </a:r>
            <a:r>
              <a:rPr lang="en-US" sz="4000" b="0" dirty="0"/>
              <a:t>:</a:t>
            </a:r>
          </a:p>
          <a:p>
            <a:pPr algn="l"/>
            <a:r>
              <a:rPr lang="en-US" sz="4000" b="0" dirty="0"/>
              <a:t> </a:t>
            </a:r>
            <a:endParaRPr lang="en-IN" sz="4000" b="0" dirty="0"/>
          </a:p>
          <a:p>
            <a:pPr marL="457200" lvl="0" indent="-457200" algn="l">
              <a:buFont typeface="Arial" panose="020B0604020202020204" pitchFamily="34" charset="0"/>
              <a:buChar char="•"/>
            </a:pPr>
            <a:r>
              <a:rPr lang="en-IN" b="0" dirty="0" err="1"/>
              <a:t>चुण्या</a:t>
            </a:r>
            <a:r>
              <a:rPr lang="en-IN" b="0" dirty="0"/>
              <a:t> </a:t>
            </a:r>
            <a:r>
              <a:rPr lang="en-IN" b="0" dirty="0" err="1"/>
              <a:t>उलगडा</a:t>
            </a:r>
            <a:r>
              <a:rPr lang="en-IN" b="0" dirty="0"/>
              <a:t>, </a:t>
            </a:r>
            <a:r>
              <a:rPr lang="en-IN" b="0" dirty="0" err="1"/>
              <a:t>त्या</a:t>
            </a:r>
            <a:r>
              <a:rPr lang="en-IN" b="0" dirty="0"/>
              <a:t> </a:t>
            </a:r>
            <a:r>
              <a:rPr lang="en-IN" b="0" dirty="0" err="1"/>
              <a:t>जमिनीच्या</a:t>
            </a:r>
            <a:r>
              <a:rPr lang="en-IN" b="0" dirty="0"/>
              <a:t> </a:t>
            </a:r>
            <a:r>
              <a:rPr lang="en-IN" b="0" dirty="0" err="1"/>
              <a:t>दिशेला</a:t>
            </a:r>
            <a:r>
              <a:rPr lang="en-IN" b="0" dirty="0"/>
              <a:t> </a:t>
            </a:r>
            <a:r>
              <a:rPr lang="en-IN" b="0" dirty="0" err="1"/>
              <a:t>ठेवा</a:t>
            </a:r>
            <a:r>
              <a:rPr lang="en-IN" b="0" dirty="0"/>
              <a:t>, </a:t>
            </a:r>
            <a:r>
              <a:rPr lang="en-IN" b="0" dirty="0" err="1"/>
              <a:t>नाक</a:t>
            </a:r>
            <a:r>
              <a:rPr lang="en-IN" b="0" dirty="0"/>
              <a:t>, </a:t>
            </a:r>
            <a:r>
              <a:rPr lang="en-IN" b="0" dirty="0" err="1"/>
              <a:t>तोंड</a:t>
            </a:r>
            <a:r>
              <a:rPr lang="en-IN" b="0" dirty="0"/>
              <a:t> </a:t>
            </a:r>
            <a:r>
              <a:rPr lang="en-IN" b="0" dirty="0" err="1"/>
              <a:t>व</a:t>
            </a:r>
            <a:r>
              <a:rPr lang="en-IN" b="0" dirty="0"/>
              <a:t> </a:t>
            </a:r>
            <a:r>
              <a:rPr lang="en-IN" b="0" dirty="0" err="1"/>
              <a:t>हनुवटी</a:t>
            </a:r>
            <a:r>
              <a:rPr lang="en-IN" b="0" dirty="0"/>
              <a:t> </a:t>
            </a:r>
            <a:r>
              <a:rPr lang="en-IN" b="0" dirty="0" err="1"/>
              <a:t>झाकली</a:t>
            </a:r>
            <a:r>
              <a:rPr lang="en-IN" b="0" dirty="0"/>
              <a:t> </a:t>
            </a:r>
            <a:r>
              <a:rPr lang="en-IN" b="0" dirty="0" err="1"/>
              <a:t>जाईल</a:t>
            </a:r>
            <a:r>
              <a:rPr lang="en-IN" b="0" dirty="0"/>
              <a:t> </a:t>
            </a:r>
            <a:r>
              <a:rPr lang="en-IN" b="0" dirty="0" err="1"/>
              <a:t>अशा</a:t>
            </a:r>
            <a:r>
              <a:rPr lang="en-IN" b="0" dirty="0"/>
              <a:t> </a:t>
            </a:r>
            <a:r>
              <a:rPr lang="en-IN" b="0" dirty="0" err="1"/>
              <a:t>रितीने</a:t>
            </a:r>
            <a:r>
              <a:rPr lang="en-IN" b="0" dirty="0"/>
              <a:t> </a:t>
            </a:r>
            <a:r>
              <a:rPr lang="en-IN" b="0" dirty="0" err="1"/>
              <a:t>मास्क</a:t>
            </a:r>
            <a:r>
              <a:rPr lang="en-IN" b="0" dirty="0"/>
              <a:t> </a:t>
            </a:r>
            <a:r>
              <a:rPr lang="en-IN" b="0" dirty="0" err="1"/>
              <a:t>घाला</a:t>
            </a:r>
            <a:r>
              <a:rPr lang="en-US" b="0" dirty="0"/>
              <a:t>.</a:t>
            </a:r>
            <a:endParaRPr lang="en-IN" b="0" dirty="0"/>
          </a:p>
          <a:p>
            <a:pPr marL="457200" lvl="0" indent="-457200" algn="l">
              <a:buFont typeface="Arial" panose="020B0604020202020204" pitchFamily="34" charset="0"/>
              <a:buChar char="•"/>
            </a:pPr>
            <a:r>
              <a:rPr lang="en-IN" b="0" dirty="0" err="1"/>
              <a:t>नाकाच्या</a:t>
            </a:r>
            <a:r>
              <a:rPr lang="en-IN" b="0" dirty="0"/>
              <a:t> </a:t>
            </a:r>
            <a:r>
              <a:rPr lang="en-IN" b="0" dirty="0" err="1"/>
              <a:t>हाडावर</a:t>
            </a:r>
            <a:r>
              <a:rPr lang="en-IN" b="0" dirty="0"/>
              <a:t> </a:t>
            </a:r>
            <a:r>
              <a:rPr lang="en-IN" b="0" dirty="0" err="1"/>
              <a:t>मास्कचा</a:t>
            </a:r>
            <a:r>
              <a:rPr lang="en-IN" b="0" dirty="0"/>
              <a:t> </a:t>
            </a:r>
            <a:r>
              <a:rPr lang="en-IN" b="0" dirty="0" err="1"/>
              <a:t>भाग</a:t>
            </a:r>
            <a:r>
              <a:rPr lang="en-IN" b="0" dirty="0"/>
              <a:t> </a:t>
            </a:r>
            <a:r>
              <a:rPr lang="en-IN" b="0" dirty="0" err="1"/>
              <a:t>घट्ट</a:t>
            </a:r>
            <a:r>
              <a:rPr lang="en-IN" b="0" dirty="0"/>
              <a:t> </a:t>
            </a:r>
            <a:r>
              <a:rPr lang="en-IN" b="0" dirty="0" err="1"/>
              <a:t>बसवा</a:t>
            </a:r>
            <a:r>
              <a:rPr lang="en-IN" b="0" dirty="0"/>
              <a:t>. </a:t>
            </a:r>
            <a:r>
              <a:rPr lang="en-IN" b="0" dirty="0" err="1"/>
              <a:t>दोऱ्या</a:t>
            </a:r>
            <a:r>
              <a:rPr lang="en-IN" b="0" dirty="0"/>
              <a:t> </a:t>
            </a:r>
            <a:r>
              <a:rPr lang="en-IN" b="0" dirty="0" err="1"/>
              <a:t>बांधा</a:t>
            </a:r>
            <a:r>
              <a:rPr lang="en-IN" b="0" dirty="0"/>
              <a:t>. </a:t>
            </a:r>
            <a:r>
              <a:rPr lang="en-IN" b="0" dirty="0" err="1"/>
              <a:t>वरच्या</a:t>
            </a:r>
            <a:r>
              <a:rPr lang="en-IN" b="0" dirty="0"/>
              <a:t> </a:t>
            </a:r>
            <a:r>
              <a:rPr lang="en-IN" b="0" dirty="0" err="1"/>
              <a:t>दोऱ्या</a:t>
            </a:r>
            <a:r>
              <a:rPr lang="en-IN" b="0" dirty="0"/>
              <a:t> </a:t>
            </a:r>
            <a:r>
              <a:rPr lang="en-IN" b="0" dirty="0" err="1"/>
              <a:t>डोक्याच्या</a:t>
            </a:r>
            <a:r>
              <a:rPr lang="en-IN" b="0" dirty="0"/>
              <a:t> </a:t>
            </a:r>
            <a:r>
              <a:rPr lang="en-IN" b="0" dirty="0" err="1"/>
              <a:t>मागे</a:t>
            </a:r>
            <a:r>
              <a:rPr lang="en-IN" b="0" dirty="0"/>
              <a:t> </a:t>
            </a:r>
            <a:r>
              <a:rPr lang="en-IN" b="0" dirty="0" err="1"/>
              <a:t>कानाच्या</a:t>
            </a:r>
            <a:r>
              <a:rPr lang="en-IN" b="0" dirty="0"/>
              <a:t> </a:t>
            </a:r>
            <a:r>
              <a:rPr lang="en-IN" b="0" dirty="0" err="1"/>
              <a:t>वरून</a:t>
            </a:r>
            <a:r>
              <a:rPr lang="en-IN" b="0" dirty="0"/>
              <a:t> </a:t>
            </a:r>
            <a:r>
              <a:rPr lang="en-IN" b="0" dirty="0" err="1"/>
              <a:t>बांधा</a:t>
            </a:r>
            <a:r>
              <a:rPr lang="en-IN" b="0" dirty="0"/>
              <a:t>. </a:t>
            </a:r>
            <a:r>
              <a:rPr lang="en-IN" b="0" dirty="0" err="1"/>
              <a:t>खालच्या</a:t>
            </a:r>
            <a:r>
              <a:rPr lang="en-IN" b="0" dirty="0"/>
              <a:t> </a:t>
            </a:r>
            <a:r>
              <a:rPr lang="en-IN" b="0" dirty="0" err="1"/>
              <a:t>दोऱ्या</a:t>
            </a:r>
            <a:r>
              <a:rPr lang="en-IN" b="0" dirty="0"/>
              <a:t> </a:t>
            </a:r>
            <a:r>
              <a:rPr lang="en-IN" b="0" dirty="0" err="1"/>
              <a:t>मानेच्या</a:t>
            </a:r>
            <a:r>
              <a:rPr lang="en-IN" b="0" dirty="0"/>
              <a:t> </a:t>
            </a:r>
            <a:r>
              <a:rPr lang="en-IN" b="0" dirty="0" err="1"/>
              <a:t>मागे</a:t>
            </a:r>
            <a:r>
              <a:rPr lang="en-IN" b="0" dirty="0"/>
              <a:t> </a:t>
            </a:r>
            <a:r>
              <a:rPr lang="en-IN" b="0" dirty="0" err="1"/>
              <a:t>बांधा</a:t>
            </a:r>
            <a:r>
              <a:rPr lang="en-IN" b="0" dirty="0"/>
              <a:t>.</a:t>
            </a:r>
          </a:p>
          <a:p>
            <a:pPr marL="457200" lvl="0" indent="-457200" algn="l">
              <a:buFont typeface="Arial" panose="020B0604020202020204" pitchFamily="34" charset="0"/>
              <a:buChar char="•"/>
            </a:pPr>
            <a:r>
              <a:rPr lang="en-IN" b="0" dirty="0" err="1"/>
              <a:t>चेहऱ्याच्या</a:t>
            </a:r>
            <a:r>
              <a:rPr lang="en-IN" b="0" dirty="0"/>
              <a:t> </a:t>
            </a:r>
            <a:r>
              <a:rPr lang="en-IN" b="0" dirty="0" err="1"/>
              <a:t>दोन्ही</a:t>
            </a:r>
            <a:r>
              <a:rPr lang="en-IN" b="0" dirty="0"/>
              <a:t> </a:t>
            </a:r>
            <a:r>
              <a:rPr lang="en-IN" b="0" dirty="0" err="1"/>
              <a:t>बाजूला</a:t>
            </a:r>
            <a:r>
              <a:rPr lang="en-IN" b="0" dirty="0"/>
              <a:t> </a:t>
            </a:r>
            <a:r>
              <a:rPr lang="en-IN" b="0" dirty="0" err="1"/>
              <a:t>फटी</a:t>
            </a:r>
            <a:r>
              <a:rPr lang="en-IN" b="0" dirty="0"/>
              <a:t> </a:t>
            </a:r>
            <a:r>
              <a:rPr lang="en-IN" b="0" dirty="0" err="1"/>
              <a:t>राहणार</a:t>
            </a:r>
            <a:r>
              <a:rPr lang="en-IN" b="0" dirty="0"/>
              <a:t> </a:t>
            </a:r>
            <a:r>
              <a:rPr lang="en-IN" b="0" dirty="0" err="1"/>
              <a:t>नाहीत</a:t>
            </a:r>
            <a:r>
              <a:rPr lang="en-IN" b="0" dirty="0"/>
              <a:t> </a:t>
            </a:r>
            <a:r>
              <a:rPr lang="en-IN" b="0" dirty="0" err="1"/>
              <a:t>अशारीतीने</a:t>
            </a:r>
            <a:r>
              <a:rPr lang="en-IN" b="0" dirty="0"/>
              <a:t> </a:t>
            </a:r>
            <a:r>
              <a:rPr lang="en-IN" b="0" dirty="0" err="1"/>
              <a:t>मास्क</a:t>
            </a:r>
            <a:r>
              <a:rPr lang="en-IN" b="0" dirty="0"/>
              <a:t> </a:t>
            </a:r>
            <a:r>
              <a:rPr lang="en-IN" b="0" dirty="0" err="1"/>
              <a:t>घट्ट</a:t>
            </a:r>
            <a:r>
              <a:rPr lang="en-IN" b="0" dirty="0"/>
              <a:t> </a:t>
            </a:r>
            <a:r>
              <a:rPr lang="en-IN" b="0" dirty="0" err="1"/>
              <a:t>बांधा</a:t>
            </a:r>
            <a:r>
              <a:rPr lang="en-IN" b="0" dirty="0"/>
              <a:t>. </a:t>
            </a:r>
          </a:p>
          <a:p>
            <a:pPr marL="457200" lvl="0" indent="-457200" algn="l">
              <a:buFont typeface="Arial" panose="020B0604020202020204" pitchFamily="34" charset="0"/>
              <a:buChar char="•"/>
            </a:pPr>
            <a:r>
              <a:rPr lang="en-IN" b="0" dirty="0" err="1"/>
              <a:t>मास्क</a:t>
            </a:r>
            <a:r>
              <a:rPr lang="en-IN" b="0" dirty="0"/>
              <a:t> </a:t>
            </a:r>
            <a:r>
              <a:rPr lang="en-IN" b="0" dirty="0" err="1"/>
              <a:t>चेहऱ्यावरून</a:t>
            </a:r>
            <a:r>
              <a:rPr lang="en-IN" b="0" dirty="0"/>
              <a:t> </a:t>
            </a:r>
            <a:r>
              <a:rPr lang="en-IN" b="0" dirty="0" err="1"/>
              <a:t>खाली</a:t>
            </a:r>
            <a:r>
              <a:rPr lang="en-IN" b="0" dirty="0"/>
              <a:t> </a:t>
            </a:r>
            <a:r>
              <a:rPr lang="en-IN" b="0" dirty="0" err="1"/>
              <a:t>ओढू</a:t>
            </a:r>
            <a:r>
              <a:rPr lang="en-IN" b="0" dirty="0"/>
              <a:t> </a:t>
            </a:r>
            <a:r>
              <a:rPr lang="en-IN" b="0" dirty="0" err="1"/>
              <a:t>नका</a:t>
            </a:r>
            <a:r>
              <a:rPr lang="en-IN" b="0" dirty="0"/>
              <a:t> </a:t>
            </a:r>
            <a:r>
              <a:rPr lang="en-IN" b="0" dirty="0" err="1"/>
              <a:t>किंवा</a:t>
            </a:r>
            <a:r>
              <a:rPr lang="en-IN" b="0" dirty="0"/>
              <a:t> </a:t>
            </a:r>
            <a:r>
              <a:rPr lang="en-IN" b="0" dirty="0" err="1"/>
              <a:t>मानेवरून</a:t>
            </a:r>
            <a:r>
              <a:rPr lang="en-IN" b="0" dirty="0"/>
              <a:t> </a:t>
            </a:r>
            <a:r>
              <a:rPr lang="en-IN" b="0" dirty="0" err="1"/>
              <a:t>लोंबकळत</a:t>
            </a:r>
            <a:r>
              <a:rPr lang="en-IN" b="0" dirty="0"/>
              <a:t> </a:t>
            </a:r>
            <a:r>
              <a:rPr lang="en-IN" b="0" dirty="0" err="1"/>
              <a:t>ठेवू</a:t>
            </a:r>
            <a:r>
              <a:rPr lang="en-IN" b="0" dirty="0"/>
              <a:t> </a:t>
            </a:r>
            <a:r>
              <a:rPr lang="en-IN" b="0" dirty="0" err="1"/>
              <a:t>नका</a:t>
            </a:r>
            <a:r>
              <a:rPr lang="en-IN" b="0" dirty="0"/>
              <a:t>.</a:t>
            </a:r>
          </a:p>
          <a:p>
            <a:pPr marL="457200" lvl="0" indent="-457200" algn="l">
              <a:buFont typeface="Arial" panose="020B0604020202020204" pitchFamily="34" charset="0"/>
              <a:buChar char="•"/>
            </a:pPr>
            <a:r>
              <a:rPr lang="en-IN" b="0" dirty="0" err="1"/>
              <a:t>मास्क</a:t>
            </a:r>
            <a:r>
              <a:rPr lang="en-IN" b="0" dirty="0"/>
              <a:t> </a:t>
            </a:r>
            <a:r>
              <a:rPr lang="en-IN" b="0" dirty="0" err="1"/>
              <a:t>लावल्यावर</a:t>
            </a:r>
            <a:r>
              <a:rPr lang="en-IN" b="0" dirty="0"/>
              <a:t> </a:t>
            </a:r>
            <a:r>
              <a:rPr lang="en-IN" b="0" dirty="0" err="1"/>
              <a:t>त्याला</a:t>
            </a:r>
            <a:r>
              <a:rPr lang="en-IN" b="0" dirty="0"/>
              <a:t> </a:t>
            </a:r>
            <a:r>
              <a:rPr lang="en-IN" b="0" dirty="0" err="1"/>
              <a:t>स्पर्श</a:t>
            </a:r>
            <a:r>
              <a:rPr lang="en-IN" b="0" dirty="0"/>
              <a:t> </a:t>
            </a:r>
            <a:r>
              <a:rPr lang="en-IN" b="0" dirty="0" err="1"/>
              <a:t>करणे</a:t>
            </a:r>
            <a:r>
              <a:rPr lang="en-IN" b="0" dirty="0"/>
              <a:t> </a:t>
            </a:r>
            <a:r>
              <a:rPr lang="en-IN" b="0" dirty="0" err="1"/>
              <a:t>टाळा</a:t>
            </a:r>
            <a:r>
              <a:rPr lang="en-IN" b="0" dirty="0"/>
              <a:t>.</a:t>
            </a:r>
          </a:p>
          <a:p>
            <a:pPr marL="457200" indent="-457200" algn="l">
              <a:buFont typeface="Arial" panose="020B0604020202020204" pitchFamily="34" charset="0"/>
              <a:buChar char="•"/>
            </a:pPr>
            <a:r>
              <a:rPr lang="en-IN" b="0" dirty="0" err="1"/>
              <a:t>दर</a:t>
            </a:r>
            <a:r>
              <a:rPr lang="en-IN" b="0" dirty="0"/>
              <a:t> ६ </a:t>
            </a:r>
            <a:r>
              <a:rPr lang="en-IN" b="0" dirty="0" err="1"/>
              <a:t>ते</a:t>
            </a:r>
            <a:r>
              <a:rPr lang="en-IN" b="0" dirty="0"/>
              <a:t> ८ </a:t>
            </a:r>
            <a:r>
              <a:rPr lang="en-IN" b="0" dirty="0" err="1"/>
              <a:t>तासांनी</a:t>
            </a:r>
            <a:r>
              <a:rPr lang="en-IN" b="0" dirty="0"/>
              <a:t> </a:t>
            </a:r>
            <a:r>
              <a:rPr lang="en-IN" b="0" dirty="0" err="1"/>
              <a:t>मास्क</a:t>
            </a:r>
            <a:r>
              <a:rPr lang="en-IN" b="0" dirty="0"/>
              <a:t> </a:t>
            </a:r>
            <a:r>
              <a:rPr lang="en-IN" b="0" dirty="0" err="1"/>
              <a:t>ओलसर</a:t>
            </a:r>
            <a:r>
              <a:rPr lang="en-IN" b="0" dirty="0"/>
              <a:t>/</a:t>
            </a:r>
            <a:r>
              <a:rPr lang="en-IN" b="0" dirty="0" err="1"/>
              <a:t>दमट</a:t>
            </a:r>
            <a:r>
              <a:rPr lang="en-IN" b="0" dirty="0"/>
              <a:t> </a:t>
            </a:r>
            <a:r>
              <a:rPr lang="en-IN" b="0" dirty="0" err="1"/>
              <a:t>झाल्यावर</a:t>
            </a:r>
            <a:r>
              <a:rPr lang="en-IN" b="0" dirty="0"/>
              <a:t> </a:t>
            </a:r>
            <a:r>
              <a:rPr lang="en-IN" b="0" dirty="0" err="1"/>
              <a:t>तो</a:t>
            </a:r>
            <a:r>
              <a:rPr lang="en-IN" b="0" dirty="0"/>
              <a:t> </a:t>
            </a:r>
            <a:r>
              <a:rPr lang="en-IN" b="0" dirty="0" err="1"/>
              <a:t>काढून</a:t>
            </a:r>
            <a:r>
              <a:rPr lang="en-IN" b="0" dirty="0"/>
              <a:t> </a:t>
            </a:r>
            <a:r>
              <a:rPr lang="en-IN" b="0" dirty="0" err="1"/>
              <a:t>त्याच्याजागी</a:t>
            </a:r>
            <a:r>
              <a:rPr lang="en-IN" b="0" dirty="0"/>
              <a:t> </a:t>
            </a:r>
            <a:r>
              <a:rPr lang="en-IN" b="0" dirty="0" err="1"/>
              <a:t>नवा</a:t>
            </a:r>
            <a:r>
              <a:rPr lang="en-IN" b="0" dirty="0"/>
              <a:t> </a:t>
            </a:r>
            <a:r>
              <a:rPr lang="en-IN" b="0" dirty="0" err="1"/>
              <a:t>स्वच्छ</a:t>
            </a:r>
            <a:r>
              <a:rPr lang="en-IN" b="0" dirty="0"/>
              <a:t>, </a:t>
            </a:r>
            <a:r>
              <a:rPr lang="en-IN" b="0" dirty="0" err="1"/>
              <a:t>कोरडा</a:t>
            </a:r>
            <a:r>
              <a:rPr lang="en-IN" b="0" dirty="0"/>
              <a:t> </a:t>
            </a:r>
            <a:r>
              <a:rPr lang="en-IN" b="0" dirty="0" err="1"/>
              <a:t>मास्क</a:t>
            </a:r>
            <a:r>
              <a:rPr lang="en-IN" b="0" dirty="0"/>
              <a:t> </a:t>
            </a:r>
            <a:r>
              <a:rPr lang="en-IN" b="0" dirty="0" err="1"/>
              <a:t>लावा</a:t>
            </a:r>
            <a:r>
              <a:rPr lang="en-IN" b="0" dirty="0"/>
              <a:t>. </a:t>
            </a:r>
            <a:endParaRPr b="0" dirty="0">
              <a:ln w="3175">
                <a:noFill/>
              </a:ln>
              <a:latin typeface="Arial" panose="020B0604020202020204" pitchFamily="34" charset="0"/>
              <a:cs typeface="Arial" panose="020B0604020202020204" pitchFamily="34" charset="0"/>
            </a:endParaRPr>
          </a:p>
        </p:txBody>
      </p:sp>
      <p:sp>
        <p:nvSpPr>
          <p:cNvPr id="953" name="Rounded Rectangle"/>
          <p:cNvSpPr/>
          <p:nvPr/>
        </p:nvSpPr>
        <p:spPr>
          <a:xfrm>
            <a:off x="8646598" y="6888836"/>
            <a:ext cx="14130685" cy="6338246"/>
          </a:xfrm>
          <a:prstGeom prst="roundRect">
            <a:avLst>
              <a:gd name="adj" fmla="val 3361"/>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cap="all">
                <a:solidFill>
                  <a:srgbClr val="FFFFFF"/>
                </a:solidFill>
              </a:defRPr>
            </a:pPr>
            <a:endParaRPr b="0" dirty="0">
              <a:latin typeface="Arial" panose="020B0604020202020204" pitchFamily="34" charset="0"/>
              <a:cs typeface="Arial" panose="020B0604020202020204" pitchFamily="34" charset="0"/>
            </a:endParaRPr>
          </a:p>
        </p:txBody>
      </p:sp>
      <p:sp>
        <p:nvSpPr>
          <p:cNvPr id="956" name="Removing and Disposing the Mask…"/>
          <p:cNvSpPr txBox="1"/>
          <p:nvPr/>
        </p:nvSpPr>
        <p:spPr>
          <a:xfrm>
            <a:off x="8919605" y="7124506"/>
            <a:ext cx="13528049" cy="59503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a:r>
              <a:rPr lang="en-IN" sz="4000" b="0" dirty="0" err="1"/>
              <a:t>मास्क</a:t>
            </a:r>
            <a:r>
              <a:rPr lang="en-IN" sz="4000" b="0" dirty="0"/>
              <a:t> </a:t>
            </a:r>
            <a:r>
              <a:rPr lang="en-IN" sz="4000" b="0" dirty="0" err="1"/>
              <a:t>काढणे</a:t>
            </a:r>
            <a:r>
              <a:rPr lang="en-IN" sz="4000" b="0" dirty="0"/>
              <a:t> </a:t>
            </a:r>
            <a:r>
              <a:rPr lang="en-IN" sz="4000" b="0" dirty="0" err="1"/>
              <a:t>व</a:t>
            </a:r>
            <a:r>
              <a:rPr lang="en-IN" sz="4000" b="0" dirty="0"/>
              <a:t> </a:t>
            </a:r>
            <a:r>
              <a:rPr lang="en-IN" sz="4000" b="0" dirty="0" err="1"/>
              <a:t>त्याची</a:t>
            </a:r>
            <a:r>
              <a:rPr lang="en-IN" sz="4000" b="0" dirty="0"/>
              <a:t> </a:t>
            </a:r>
            <a:r>
              <a:rPr lang="en-IN" sz="4000" b="0" dirty="0" err="1"/>
              <a:t>विल्हेवाट</a:t>
            </a:r>
            <a:r>
              <a:rPr lang="en-IN" sz="4000" b="0" dirty="0"/>
              <a:t> </a:t>
            </a:r>
            <a:r>
              <a:rPr lang="en-IN" sz="4000" b="0" dirty="0" err="1"/>
              <a:t>लावणे</a:t>
            </a:r>
            <a:r>
              <a:rPr lang="en-IN" sz="4000" b="0" dirty="0"/>
              <a:t> </a:t>
            </a:r>
          </a:p>
          <a:p>
            <a:pPr algn="l"/>
            <a:endParaRPr lang="en-IN" sz="4000" b="0" dirty="0"/>
          </a:p>
          <a:p>
            <a:pPr marL="457200" lvl="0" indent="-457200" algn="l">
              <a:buFont typeface="Arial" panose="020B0604020202020204" pitchFamily="34" charset="0"/>
              <a:buChar char="•"/>
            </a:pPr>
            <a:r>
              <a:rPr lang="en-IN" b="0" dirty="0" err="1"/>
              <a:t>एकवेळ</a:t>
            </a:r>
            <a:r>
              <a:rPr lang="en-IN" b="0" dirty="0"/>
              <a:t> </a:t>
            </a:r>
            <a:r>
              <a:rPr lang="en-IN" b="0" dirty="0" err="1"/>
              <a:t>वापरण्यासाठी</a:t>
            </a:r>
            <a:r>
              <a:rPr lang="en-IN" b="0" dirty="0"/>
              <a:t> </a:t>
            </a:r>
            <a:r>
              <a:rPr lang="en-IN" b="0" dirty="0" err="1"/>
              <a:t>असलेल्या</a:t>
            </a:r>
            <a:r>
              <a:rPr lang="en-IN" b="0" dirty="0"/>
              <a:t> </a:t>
            </a:r>
            <a:r>
              <a:rPr lang="en-IN" b="0" dirty="0" err="1"/>
              <a:t>मास्कचा</a:t>
            </a:r>
            <a:r>
              <a:rPr lang="en-IN" b="0" dirty="0"/>
              <a:t> </a:t>
            </a:r>
            <a:r>
              <a:rPr lang="en-IN" b="0" dirty="0" err="1"/>
              <a:t>पुनर्वापर</a:t>
            </a:r>
            <a:r>
              <a:rPr lang="en-IN" b="0" dirty="0"/>
              <a:t> </a:t>
            </a:r>
            <a:r>
              <a:rPr lang="en-IN" b="0" dirty="0" err="1"/>
              <a:t>करू</a:t>
            </a:r>
            <a:r>
              <a:rPr lang="en-IN" b="0" dirty="0"/>
              <a:t> </a:t>
            </a:r>
            <a:r>
              <a:rPr lang="en-IN" b="0" dirty="0" err="1"/>
              <a:t>नका</a:t>
            </a:r>
            <a:r>
              <a:rPr lang="en-IN" b="0" dirty="0"/>
              <a:t>.</a:t>
            </a:r>
          </a:p>
          <a:p>
            <a:pPr marL="457200" lvl="0" indent="-457200" algn="l">
              <a:buFont typeface="Arial" panose="020B0604020202020204" pitchFamily="34" charset="0"/>
              <a:buChar char="•"/>
            </a:pPr>
            <a:r>
              <a:rPr lang="en-IN" b="0" dirty="0" err="1"/>
              <a:t>मास्क</a:t>
            </a:r>
            <a:r>
              <a:rPr lang="en-IN" b="0" dirty="0"/>
              <a:t> </a:t>
            </a:r>
            <a:r>
              <a:rPr lang="en-IN" b="0" dirty="0" err="1"/>
              <a:t>काढत</a:t>
            </a:r>
            <a:r>
              <a:rPr lang="en-IN" b="0" dirty="0"/>
              <a:t> </a:t>
            </a:r>
            <a:r>
              <a:rPr lang="en-IN" b="0" dirty="0" err="1"/>
              <a:t>असताना</a:t>
            </a:r>
            <a:r>
              <a:rPr lang="en-IN" b="0" dirty="0"/>
              <a:t> </a:t>
            </a:r>
            <a:r>
              <a:rPr lang="en-IN" b="0" dirty="0" err="1"/>
              <a:t>दोऱ्या</a:t>
            </a:r>
            <a:r>
              <a:rPr lang="en-IN" b="0" dirty="0"/>
              <a:t> </a:t>
            </a:r>
            <a:r>
              <a:rPr lang="en-IN" b="0" dirty="0" err="1"/>
              <a:t>वगळता</a:t>
            </a:r>
            <a:r>
              <a:rPr lang="en-IN" b="0" dirty="0"/>
              <a:t> </a:t>
            </a:r>
            <a:r>
              <a:rPr lang="en-IN" b="0" dirty="0" err="1"/>
              <a:t>त्याच्या</a:t>
            </a:r>
            <a:r>
              <a:rPr lang="en-IN" b="0" dirty="0"/>
              <a:t> </a:t>
            </a:r>
            <a:r>
              <a:rPr lang="en-IN" b="0" dirty="0" err="1"/>
              <a:t>इतर</a:t>
            </a:r>
            <a:r>
              <a:rPr lang="en-IN" b="0" dirty="0"/>
              <a:t> </a:t>
            </a:r>
            <a:r>
              <a:rPr lang="en-IN" b="0" dirty="0" err="1"/>
              <a:t>कोणत्याही</a:t>
            </a:r>
            <a:r>
              <a:rPr lang="en-IN" b="0" dirty="0"/>
              <a:t> </a:t>
            </a:r>
            <a:r>
              <a:rPr lang="en-IN" b="0" dirty="0" err="1"/>
              <a:t>भागाला</a:t>
            </a:r>
            <a:r>
              <a:rPr lang="en-IN" b="0" dirty="0"/>
              <a:t> </a:t>
            </a:r>
            <a:r>
              <a:rPr lang="en-IN" b="0" dirty="0" err="1"/>
              <a:t>स्पर्श</a:t>
            </a:r>
            <a:r>
              <a:rPr lang="en-IN" b="0" dirty="0"/>
              <a:t> </a:t>
            </a:r>
            <a:r>
              <a:rPr lang="en-IN" b="0" dirty="0" err="1"/>
              <a:t>करू</a:t>
            </a:r>
            <a:r>
              <a:rPr lang="en-IN" b="0" dirty="0"/>
              <a:t> </a:t>
            </a:r>
            <a:r>
              <a:rPr lang="en-IN" b="0" dirty="0" err="1"/>
              <a:t>नका</a:t>
            </a:r>
            <a:r>
              <a:rPr lang="en-IN" b="0" dirty="0"/>
              <a:t>.</a:t>
            </a:r>
          </a:p>
          <a:p>
            <a:pPr marL="457200" lvl="0" indent="-457200" algn="l">
              <a:buFont typeface="Arial" panose="020B0604020202020204" pitchFamily="34" charset="0"/>
              <a:buChar char="•"/>
            </a:pPr>
            <a:r>
              <a:rPr lang="en-IN" b="0" dirty="0" err="1"/>
              <a:t>मास्क</a:t>
            </a:r>
            <a:r>
              <a:rPr lang="en-IN" b="0" dirty="0"/>
              <a:t> </a:t>
            </a:r>
            <a:r>
              <a:rPr lang="en-IN" b="0" dirty="0" err="1"/>
              <a:t>काढताना</a:t>
            </a:r>
            <a:r>
              <a:rPr lang="en-IN" b="0" dirty="0"/>
              <a:t> </a:t>
            </a:r>
            <a:r>
              <a:rPr lang="en-IN" b="0" dirty="0" err="1"/>
              <a:t>आधी</a:t>
            </a:r>
            <a:r>
              <a:rPr lang="en-IN" b="0" dirty="0"/>
              <a:t> </a:t>
            </a:r>
            <a:r>
              <a:rPr lang="en-IN" b="0" dirty="0" err="1"/>
              <a:t>खालच्या</a:t>
            </a:r>
            <a:r>
              <a:rPr lang="en-IN" b="0" dirty="0"/>
              <a:t> </a:t>
            </a:r>
            <a:r>
              <a:rPr lang="en-IN" b="0" dirty="0" err="1"/>
              <a:t>दोऱ्या</a:t>
            </a:r>
            <a:r>
              <a:rPr lang="en-IN" b="0" dirty="0"/>
              <a:t> </a:t>
            </a:r>
            <a:r>
              <a:rPr lang="en-IN" b="0" dirty="0" err="1"/>
              <a:t>सोडा</a:t>
            </a:r>
            <a:r>
              <a:rPr lang="en-IN" b="0" dirty="0"/>
              <a:t>, </a:t>
            </a:r>
            <a:r>
              <a:rPr lang="en-IN" b="0" dirty="0" err="1"/>
              <a:t>नंतर</a:t>
            </a:r>
            <a:r>
              <a:rPr lang="en-IN" b="0" dirty="0"/>
              <a:t> </a:t>
            </a:r>
            <a:r>
              <a:rPr lang="en-IN" b="0" dirty="0" err="1"/>
              <a:t>वरच्या</a:t>
            </a:r>
            <a:r>
              <a:rPr lang="en-IN" b="0" dirty="0"/>
              <a:t> </a:t>
            </a:r>
            <a:r>
              <a:rPr lang="en-IN" b="0" dirty="0" err="1"/>
              <a:t>दोऱ्या</a:t>
            </a:r>
            <a:r>
              <a:rPr lang="en-IN" b="0" dirty="0"/>
              <a:t> </a:t>
            </a:r>
            <a:r>
              <a:rPr lang="en-IN" b="0" dirty="0" err="1"/>
              <a:t>सोडा</a:t>
            </a:r>
            <a:r>
              <a:rPr lang="en-IN" b="0" dirty="0"/>
              <a:t> </a:t>
            </a:r>
            <a:r>
              <a:rPr lang="en-IN" b="0" dirty="0" err="1"/>
              <a:t>आणि</a:t>
            </a:r>
            <a:r>
              <a:rPr lang="en-IN" b="0" dirty="0"/>
              <a:t> </a:t>
            </a:r>
            <a:r>
              <a:rPr lang="en-IN" b="0" dirty="0" err="1"/>
              <a:t>मग</a:t>
            </a:r>
            <a:r>
              <a:rPr lang="en-IN" b="0" dirty="0"/>
              <a:t> </a:t>
            </a:r>
            <a:r>
              <a:rPr lang="en-IN" b="0" dirty="0" err="1"/>
              <a:t>वरच्या</a:t>
            </a:r>
            <a:r>
              <a:rPr lang="en-IN" b="0" dirty="0"/>
              <a:t> </a:t>
            </a:r>
            <a:r>
              <a:rPr lang="en-IN" b="0" dirty="0" err="1"/>
              <a:t>दोऱ्या</a:t>
            </a:r>
            <a:r>
              <a:rPr lang="en-IN" b="0" dirty="0"/>
              <a:t> </a:t>
            </a:r>
            <a:r>
              <a:rPr lang="en-IN" b="0" dirty="0" err="1"/>
              <a:t>पकडून</a:t>
            </a:r>
            <a:r>
              <a:rPr lang="en-IN" b="0" dirty="0"/>
              <a:t> </a:t>
            </a:r>
            <a:r>
              <a:rPr lang="en-IN" b="0" dirty="0" err="1"/>
              <a:t>मास्क</a:t>
            </a:r>
            <a:r>
              <a:rPr lang="en-IN" b="0" dirty="0"/>
              <a:t> </a:t>
            </a:r>
            <a:r>
              <a:rPr lang="en-IN" b="0" dirty="0" err="1"/>
              <a:t>काढा</a:t>
            </a:r>
            <a:r>
              <a:rPr lang="en-IN" b="0" dirty="0"/>
              <a:t>. </a:t>
            </a:r>
            <a:r>
              <a:rPr lang="en-IN" b="0" dirty="0" err="1"/>
              <a:t>मास्कचे</a:t>
            </a:r>
            <a:r>
              <a:rPr lang="en-IN" b="0" dirty="0"/>
              <a:t> </a:t>
            </a:r>
            <a:r>
              <a:rPr lang="en-IN" b="0" dirty="0" err="1"/>
              <a:t>इतर</a:t>
            </a:r>
            <a:r>
              <a:rPr lang="en-IN" b="0" dirty="0"/>
              <a:t> </a:t>
            </a:r>
            <a:r>
              <a:rPr lang="en-IN" b="0" dirty="0" err="1"/>
              <a:t>भाग</a:t>
            </a:r>
            <a:r>
              <a:rPr lang="en-IN" b="0" dirty="0"/>
              <a:t> </a:t>
            </a:r>
            <a:r>
              <a:rPr lang="en-IN" b="0" dirty="0" err="1"/>
              <a:t>दूषित</a:t>
            </a:r>
            <a:r>
              <a:rPr lang="en-IN" b="0" dirty="0"/>
              <a:t> </a:t>
            </a:r>
            <a:r>
              <a:rPr lang="en-IN" b="0" dirty="0" err="1"/>
              <a:t>झालेले</a:t>
            </a:r>
            <a:r>
              <a:rPr lang="en-IN" b="0" dirty="0"/>
              <a:t> </a:t>
            </a:r>
            <a:r>
              <a:rPr lang="en-IN" b="0" dirty="0" err="1"/>
              <a:t>असू</a:t>
            </a:r>
            <a:r>
              <a:rPr lang="en-IN" b="0" dirty="0"/>
              <a:t> </a:t>
            </a:r>
            <a:r>
              <a:rPr lang="en-IN" b="0" dirty="0" err="1"/>
              <a:t>शकतात</a:t>
            </a:r>
            <a:r>
              <a:rPr lang="en-IN" b="0" dirty="0"/>
              <a:t>. </a:t>
            </a:r>
          </a:p>
          <a:p>
            <a:pPr marL="457200" lvl="0" indent="-457200" algn="l">
              <a:buFont typeface="Arial" panose="020B0604020202020204" pitchFamily="34" charset="0"/>
              <a:buChar char="•"/>
            </a:pPr>
            <a:r>
              <a:rPr lang="en-IN" b="0" dirty="0" err="1"/>
              <a:t>मास्क</a:t>
            </a:r>
            <a:r>
              <a:rPr lang="en-IN" b="0" dirty="0"/>
              <a:t> </a:t>
            </a:r>
            <a:r>
              <a:rPr lang="en-IN" b="0" dirty="0" err="1"/>
              <a:t>काढताना</a:t>
            </a:r>
            <a:r>
              <a:rPr lang="en-IN" b="0" dirty="0"/>
              <a:t> </a:t>
            </a:r>
            <a:r>
              <a:rPr lang="en-IN" b="0" dirty="0" err="1"/>
              <a:t>योग्य</a:t>
            </a:r>
            <a:r>
              <a:rPr lang="en-IN" b="0" dirty="0"/>
              <a:t> </a:t>
            </a:r>
            <a:r>
              <a:rPr lang="en-IN" b="0" dirty="0" err="1"/>
              <a:t>पद्धतीचा</a:t>
            </a:r>
            <a:r>
              <a:rPr lang="en-IN" b="0" dirty="0"/>
              <a:t> </a:t>
            </a:r>
            <a:r>
              <a:rPr lang="en-IN" b="0" dirty="0" err="1"/>
              <a:t>वापर</a:t>
            </a:r>
            <a:r>
              <a:rPr lang="en-IN" b="0" dirty="0"/>
              <a:t> </a:t>
            </a:r>
            <a:r>
              <a:rPr lang="en-IN" b="0" dirty="0" err="1"/>
              <a:t>करा</a:t>
            </a:r>
            <a:r>
              <a:rPr lang="en-IN" b="0" dirty="0"/>
              <a:t> (</a:t>
            </a:r>
            <a:r>
              <a:rPr lang="en-IN" b="0" dirty="0" err="1"/>
              <a:t>उदा</a:t>
            </a:r>
            <a:r>
              <a:rPr lang="en-IN" b="0" dirty="0"/>
              <a:t>. </a:t>
            </a:r>
            <a:r>
              <a:rPr lang="en-IN" b="0" dirty="0" err="1"/>
              <a:t>मास्कच्या</a:t>
            </a:r>
            <a:r>
              <a:rPr lang="en-IN" b="0" dirty="0"/>
              <a:t> </a:t>
            </a:r>
            <a:r>
              <a:rPr lang="en-IN" b="0" dirty="0" err="1"/>
              <a:t>पुढच्या</a:t>
            </a:r>
            <a:r>
              <a:rPr lang="en-IN" b="0" dirty="0"/>
              <a:t> </a:t>
            </a:r>
            <a:r>
              <a:rPr lang="en-IN" b="0" dirty="0" err="1"/>
              <a:t>बाजूला</a:t>
            </a:r>
            <a:r>
              <a:rPr lang="en-IN" b="0" dirty="0"/>
              <a:t> </a:t>
            </a:r>
            <a:r>
              <a:rPr lang="en-IN" b="0" dirty="0" err="1"/>
              <a:t>स्पर्श</a:t>
            </a:r>
            <a:r>
              <a:rPr lang="en-IN" b="0" dirty="0"/>
              <a:t> </a:t>
            </a:r>
            <a:r>
              <a:rPr lang="en-IN" b="0" dirty="0" err="1"/>
              <a:t>करून</a:t>
            </a:r>
            <a:r>
              <a:rPr lang="en-IN" b="0" dirty="0"/>
              <a:t> </a:t>
            </a:r>
            <a:r>
              <a:rPr lang="en-IN" b="0" dirty="0" err="1"/>
              <a:t>नका</a:t>
            </a:r>
            <a:r>
              <a:rPr lang="en-IN" b="0" dirty="0"/>
              <a:t>. </a:t>
            </a:r>
            <a:r>
              <a:rPr lang="en-IN" b="0" dirty="0" err="1"/>
              <a:t>पाठीमागून</a:t>
            </a:r>
            <a:r>
              <a:rPr lang="en-IN" b="0" dirty="0"/>
              <a:t> </a:t>
            </a:r>
            <a:r>
              <a:rPr lang="en-IN" b="0" dirty="0" err="1"/>
              <a:t>दोऱ्या</a:t>
            </a:r>
            <a:r>
              <a:rPr lang="en-IN" b="0" dirty="0"/>
              <a:t> </a:t>
            </a:r>
            <a:r>
              <a:rPr lang="en-IN" b="0" dirty="0" err="1"/>
              <a:t>सोडवा</a:t>
            </a:r>
            <a:r>
              <a:rPr lang="en-IN" b="0" dirty="0"/>
              <a:t>).</a:t>
            </a:r>
          </a:p>
          <a:p>
            <a:pPr marL="457200" lvl="0" indent="-457200" algn="l">
              <a:buFont typeface="Arial" panose="020B0604020202020204" pitchFamily="34" charset="0"/>
              <a:buChar char="•"/>
            </a:pPr>
            <a:r>
              <a:rPr lang="en-IN" b="0" dirty="0" err="1"/>
              <a:t>मास्क</a:t>
            </a:r>
            <a:r>
              <a:rPr lang="en-IN" b="0" dirty="0"/>
              <a:t> </a:t>
            </a:r>
            <a:r>
              <a:rPr lang="en-IN" b="0" dirty="0" err="1"/>
              <a:t>काढल्यावर</a:t>
            </a:r>
            <a:r>
              <a:rPr lang="en-IN" b="0" dirty="0"/>
              <a:t> </a:t>
            </a:r>
            <a:r>
              <a:rPr lang="en-IN" b="0" dirty="0" err="1"/>
              <a:t>किंवा</a:t>
            </a:r>
            <a:r>
              <a:rPr lang="en-IN" b="0" dirty="0"/>
              <a:t> </a:t>
            </a:r>
            <a:r>
              <a:rPr lang="en-IN" b="0" dirty="0" err="1"/>
              <a:t>वापरलेल्या</a:t>
            </a:r>
            <a:r>
              <a:rPr lang="en-IN" b="0" dirty="0"/>
              <a:t> </a:t>
            </a:r>
            <a:r>
              <a:rPr lang="en-IN" b="0" dirty="0" err="1"/>
              <a:t>मास्कला</a:t>
            </a:r>
            <a:r>
              <a:rPr lang="en-IN" b="0" dirty="0"/>
              <a:t> </a:t>
            </a:r>
            <a:r>
              <a:rPr lang="en-IN" b="0" dirty="0" err="1"/>
              <a:t>चुकून</a:t>
            </a:r>
            <a:r>
              <a:rPr lang="en-IN" b="0" dirty="0"/>
              <a:t> </a:t>
            </a:r>
            <a:r>
              <a:rPr lang="en-IN" b="0" dirty="0" err="1"/>
              <a:t>स्पर्श</a:t>
            </a:r>
            <a:r>
              <a:rPr lang="en-IN" b="0" dirty="0"/>
              <a:t> </a:t>
            </a:r>
            <a:r>
              <a:rPr lang="en-IN" b="0" dirty="0" err="1"/>
              <a:t>झा</a:t>
            </a:r>
            <a:r>
              <a:rPr lang="hi-IN" b="0" dirty="0"/>
              <a:t>ला</a:t>
            </a:r>
            <a:r>
              <a:rPr lang="en-IN" b="0" dirty="0"/>
              <a:t> </a:t>
            </a:r>
            <a:r>
              <a:rPr lang="en-IN" b="0" dirty="0" err="1"/>
              <a:t>तर</a:t>
            </a:r>
            <a:r>
              <a:rPr lang="en-IN" b="0" dirty="0"/>
              <a:t> </a:t>
            </a:r>
            <a:r>
              <a:rPr lang="en-IN" b="0" dirty="0" err="1"/>
              <a:t>हात</a:t>
            </a:r>
            <a:r>
              <a:rPr lang="en-IN" b="0" dirty="0"/>
              <a:t> ७०</a:t>
            </a:r>
            <a:r>
              <a:rPr lang="en-GB" b="0" dirty="0"/>
              <a:t>%</a:t>
            </a:r>
            <a:r>
              <a:rPr lang="en-IN" b="0" dirty="0"/>
              <a:t> </a:t>
            </a:r>
            <a:r>
              <a:rPr lang="en-IN" b="0" dirty="0" err="1"/>
              <a:t>अल्कोहोल</a:t>
            </a:r>
            <a:r>
              <a:rPr lang="en-IN" b="0" dirty="0"/>
              <a:t> </a:t>
            </a:r>
            <a:r>
              <a:rPr lang="en-IN" b="0" dirty="0" err="1"/>
              <a:t>असलेल्या</a:t>
            </a:r>
            <a:r>
              <a:rPr lang="en-IN" b="0" dirty="0"/>
              <a:t> </a:t>
            </a:r>
            <a:r>
              <a:rPr lang="en-IN" b="0" dirty="0" err="1"/>
              <a:t>हँड-रबने</a:t>
            </a:r>
            <a:r>
              <a:rPr lang="en-IN" b="0" dirty="0"/>
              <a:t> </a:t>
            </a:r>
            <a:r>
              <a:rPr lang="en-IN" b="0" dirty="0" err="1"/>
              <a:t>किंवा</a:t>
            </a:r>
            <a:r>
              <a:rPr lang="en-IN" b="0" dirty="0"/>
              <a:t> </a:t>
            </a:r>
            <a:r>
              <a:rPr lang="en-IN" b="0" dirty="0" err="1"/>
              <a:t>साबण</a:t>
            </a:r>
            <a:r>
              <a:rPr lang="en-IN" b="0" dirty="0"/>
              <a:t> </a:t>
            </a:r>
            <a:r>
              <a:rPr lang="en-IN" b="0" dirty="0" err="1"/>
              <a:t>आणि</a:t>
            </a:r>
            <a:r>
              <a:rPr lang="en-IN" b="0" dirty="0"/>
              <a:t> </a:t>
            </a:r>
            <a:r>
              <a:rPr lang="en-IN" b="0" dirty="0" err="1"/>
              <a:t>पाणी</a:t>
            </a:r>
            <a:r>
              <a:rPr lang="en-IN" b="0" dirty="0"/>
              <a:t> </a:t>
            </a:r>
            <a:r>
              <a:rPr lang="en-IN" b="0" dirty="0" err="1"/>
              <a:t>वापरून</a:t>
            </a:r>
            <a:r>
              <a:rPr lang="en-IN" b="0" dirty="0"/>
              <a:t> ४० </a:t>
            </a:r>
            <a:r>
              <a:rPr lang="en-IN" b="0" dirty="0" err="1"/>
              <a:t>सेकंद</a:t>
            </a:r>
            <a:r>
              <a:rPr lang="en-IN" b="0" dirty="0"/>
              <a:t> </a:t>
            </a:r>
            <a:r>
              <a:rPr lang="en-IN" b="0" dirty="0" err="1"/>
              <a:t>धुवा</a:t>
            </a:r>
            <a:r>
              <a:rPr lang="en-IN" b="0" dirty="0"/>
              <a:t>.</a:t>
            </a:r>
          </a:p>
          <a:p>
            <a:pPr marL="457200" indent="-457200" algn="l">
              <a:buFont typeface="Arial" panose="020B0604020202020204" pitchFamily="34" charset="0"/>
              <a:buChar char="•"/>
            </a:pPr>
            <a:r>
              <a:rPr lang="en-IN" b="0" dirty="0" err="1"/>
              <a:t>एकवेळ</a:t>
            </a:r>
            <a:r>
              <a:rPr lang="en-IN" b="0" dirty="0"/>
              <a:t> </a:t>
            </a:r>
            <a:r>
              <a:rPr lang="en-IN" b="0" dirty="0" err="1"/>
              <a:t>वापरण्यासाठी</a:t>
            </a:r>
            <a:r>
              <a:rPr lang="en-IN" b="0" dirty="0"/>
              <a:t> </a:t>
            </a:r>
            <a:r>
              <a:rPr lang="en-IN" b="0" dirty="0" err="1"/>
              <a:t>असलेला</a:t>
            </a:r>
            <a:r>
              <a:rPr lang="en-IN" b="0" dirty="0"/>
              <a:t> </a:t>
            </a:r>
            <a:r>
              <a:rPr lang="en-IN" b="0" dirty="0" err="1"/>
              <a:t>मास्क</a:t>
            </a:r>
            <a:r>
              <a:rPr lang="en-IN" b="0" dirty="0"/>
              <a:t> </a:t>
            </a:r>
            <a:r>
              <a:rPr lang="en-IN" b="0" dirty="0" err="1"/>
              <a:t>एकदा</a:t>
            </a:r>
            <a:r>
              <a:rPr lang="en-IN" b="0" dirty="0"/>
              <a:t> </a:t>
            </a:r>
            <a:r>
              <a:rPr lang="en-IN" b="0" dirty="0" err="1"/>
              <a:t>वापरून</a:t>
            </a:r>
            <a:r>
              <a:rPr lang="en-IN" b="0" dirty="0"/>
              <a:t> </a:t>
            </a:r>
            <a:r>
              <a:rPr lang="en-IN" b="0" dirty="0" err="1"/>
              <a:t>झाला</a:t>
            </a:r>
            <a:r>
              <a:rPr lang="en-IN" b="0" dirty="0"/>
              <a:t> </a:t>
            </a:r>
            <a:r>
              <a:rPr lang="en-IN" b="0" dirty="0" err="1"/>
              <a:t>की</a:t>
            </a:r>
            <a:r>
              <a:rPr lang="en-IN" b="0" dirty="0"/>
              <a:t> </a:t>
            </a:r>
            <a:r>
              <a:rPr lang="en-IN" b="0" dirty="0" err="1"/>
              <a:t>काढल्यावर</a:t>
            </a:r>
            <a:r>
              <a:rPr lang="en-IN" b="0" dirty="0"/>
              <a:t> </a:t>
            </a:r>
            <a:r>
              <a:rPr lang="en-IN" b="0" dirty="0" err="1"/>
              <a:t>ताबडतोब</a:t>
            </a:r>
            <a:r>
              <a:rPr lang="en-IN" b="0" dirty="0"/>
              <a:t> </a:t>
            </a:r>
            <a:r>
              <a:rPr lang="en-IN" b="0" dirty="0" err="1"/>
              <a:t>टाकून</a:t>
            </a:r>
            <a:r>
              <a:rPr lang="en-IN" b="0" dirty="0"/>
              <a:t> </a:t>
            </a:r>
            <a:r>
              <a:rPr lang="en-IN" b="0" dirty="0" err="1"/>
              <a:t>द्या</a:t>
            </a:r>
            <a:r>
              <a:rPr lang="en-IN" b="0" dirty="0"/>
              <a:t>. </a:t>
            </a:r>
            <a:endParaRPr b="0" dirty="0">
              <a:ln w="3175">
                <a:noFill/>
              </a:ln>
              <a:solidFill>
                <a:sysClr val="windowText" lastClr="000000"/>
              </a:solidFill>
              <a:latin typeface="Arial" panose="020B0604020202020204" pitchFamily="34" charset="0"/>
              <a:cs typeface="Arial" panose="020B0604020202020204" pitchFamily="34" charset="0"/>
            </a:endParaRPr>
          </a:p>
        </p:txBody>
      </p:sp>
      <p:sp>
        <p:nvSpPr>
          <p:cNvPr id="954" name="Use a mask if and only when:…"/>
          <p:cNvSpPr txBox="1"/>
          <p:nvPr/>
        </p:nvSpPr>
        <p:spPr>
          <a:xfrm>
            <a:off x="964226" y="5360647"/>
            <a:ext cx="6479793" cy="3334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a:r>
              <a:rPr lang="en-IN" b="0" dirty="0" err="1">
                <a:solidFill>
                  <a:schemeClr val="bg1"/>
                </a:solidFill>
              </a:rPr>
              <a:t>केवळ</a:t>
            </a:r>
            <a:r>
              <a:rPr lang="en-IN" b="0" dirty="0">
                <a:solidFill>
                  <a:schemeClr val="bg1"/>
                </a:solidFill>
              </a:rPr>
              <a:t> </a:t>
            </a:r>
            <a:r>
              <a:rPr lang="en-IN" b="0" dirty="0" err="1">
                <a:solidFill>
                  <a:schemeClr val="bg1"/>
                </a:solidFill>
              </a:rPr>
              <a:t>खालील</a:t>
            </a:r>
            <a:r>
              <a:rPr lang="en-IN" b="0" dirty="0">
                <a:solidFill>
                  <a:schemeClr val="bg1"/>
                </a:solidFill>
              </a:rPr>
              <a:t> </a:t>
            </a:r>
            <a:r>
              <a:rPr lang="en-IN" b="0" dirty="0" err="1">
                <a:solidFill>
                  <a:schemeClr val="bg1"/>
                </a:solidFill>
              </a:rPr>
              <a:t>परिस्थितीतच</a:t>
            </a:r>
            <a:r>
              <a:rPr lang="en-IN" b="0" dirty="0">
                <a:solidFill>
                  <a:schemeClr val="bg1"/>
                </a:solidFill>
              </a:rPr>
              <a:t> </a:t>
            </a:r>
            <a:r>
              <a:rPr lang="en-IN" b="0" dirty="0" err="1">
                <a:solidFill>
                  <a:schemeClr val="bg1"/>
                </a:solidFill>
              </a:rPr>
              <a:t>मास्क</a:t>
            </a:r>
            <a:r>
              <a:rPr lang="en-IN" b="0" dirty="0">
                <a:solidFill>
                  <a:schemeClr val="bg1"/>
                </a:solidFill>
              </a:rPr>
              <a:t> </a:t>
            </a:r>
            <a:r>
              <a:rPr lang="en-IN" b="0" dirty="0" err="1">
                <a:solidFill>
                  <a:schemeClr val="bg1"/>
                </a:solidFill>
              </a:rPr>
              <a:t>वापरा</a:t>
            </a:r>
            <a:r>
              <a:rPr lang="en-GB" b="0" dirty="0">
                <a:solidFill>
                  <a:schemeClr val="bg1"/>
                </a:solidFill>
              </a:rPr>
              <a:t>:</a:t>
            </a:r>
            <a:endParaRPr lang="en-IN" b="0" dirty="0">
              <a:solidFill>
                <a:schemeClr val="bg1"/>
              </a:solidFill>
            </a:endParaRPr>
          </a:p>
          <a:p>
            <a:pPr lvl="0" algn="l"/>
            <a:r>
              <a:rPr lang="en-IN" b="0" dirty="0" err="1">
                <a:solidFill>
                  <a:schemeClr val="bg1"/>
                </a:solidFill>
              </a:rPr>
              <a:t>तुम्हाला</a:t>
            </a:r>
            <a:r>
              <a:rPr lang="en-IN" b="0" dirty="0">
                <a:solidFill>
                  <a:schemeClr val="bg1"/>
                </a:solidFill>
              </a:rPr>
              <a:t> </a:t>
            </a:r>
            <a:r>
              <a:rPr lang="en-IN" b="0" dirty="0" err="1">
                <a:solidFill>
                  <a:schemeClr val="bg1"/>
                </a:solidFill>
              </a:rPr>
              <a:t>खोकला</a:t>
            </a:r>
            <a:r>
              <a:rPr lang="en-IN" b="0" dirty="0">
                <a:solidFill>
                  <a:schemeClr val="bg1"/>
                </a:solidFill>
              </a:rPr>
              <a:t> </a:t>
            </a:r>
            <a:r>
              <a:rPr lang="en-IN" b="0" dirty="0" err="1">
                <a:solidFill>
                  <a:schemeClr val="bg1"/>
                </a:solidFill>
              </a:rPr>
              <a:t>किंवा</a:t>
            </a:r>
            <a:r>
              <a:rPr lang="en-IN" b="0" dirty="0">
                <a:solidFill>
                  <a:schemeClr val="bg1"/>
                </a:solidFill>
              </a:rPr>
              <a:t> </a:t>
            </a:r>
            <a:r>
              <a:rPr lang="en-IN" b="0" dirty="0" err="1">
                <a:solidFill>
                  <a:schemeClr val="bg1"/>
                </a:solidFill>
              </a:rPr>
              <a:t>ताप</a:t>
            </a:r>
            <a:r>
              <a:rPr lang="en-IN" b="0" dirty="0">
                <a:solidFill>
                  <a:schemeClr val="bg1"/>
                </a:solidFill>
              </a:rPr>
              <a:t> </a:t>
            </a:r>
            <a:r>
              <a:rPr lang="en-IN" b="0" dirty="0" err="1">
                <a:solidFill>
                  <a:schemeClr val="bg1"/>
                </a:solidFill>
              </a:rPr>
              <a:t>आला</a:t>
            </a:r>
            <a:r>
              <a:rPr lang="en-IN" b="0" dirty="0">
                <a:solidFill>
                  <a:schemeClr val="bg1"/>
                </a:solidFill>
              </a:rPr>
              <a:t> </a:t>
            </a:r>
            <a:r>
              <a:rPr lang="en-IN" b="0" dirty="0" err="1">
                <a:solidFill>
                  <a:schemeClr val="bg1"/>
                </a:solidFill>
              </a:rPr>
              <a:t>असेल</a:t>
            </a:r>
            <a:r>
              <a:rPr lang="en-IN" b="0" dirty="0">
                <a:solidFill>
                  <a:schemeClr val="bg1"/>
                </a:solidFill>
              </a:rPr>
              <a:t> </a:t>
            </a:r>
            <a:r>
              <a:rPr lang="en-IN" b="0" dirty="0" err="1">
                <a:solidFill>
                  <a:schemeClr val="bg1"/>
                </a:solidFill>
              </a:rPr>
              <a:t>तर</a:t>
            </a:r>
            <a:endParaRPr lang="en-IN" b="0" dirty="0">
              <a:solidFill>
                <a:schemeClr val="bg1"/>
              </a:solidFill>
            </a:endParaRPr>
          </a:p>
          <a:p>
            <a:pPr lvl="0" algn="l"/>
            <a:r>
              <a:rPr lang="en-IN" b="0" dirty="0" err="1">
                <a:solidFill>
                  <a:schemeClr val="bg1"/>
                </a:solidFill>
              </a:rPr>
              <a:t>तुम्ही</a:t>
            </a:r>
            <a:r>
              <a:rPr lang="en-IN" b="0" dirty="0">
                <a:solidFill>
                  <a:schemeClr val="bg1"/>
                </a:solidFill>
              </a:rPr>
              <a:t> </a:t>
            </a:r>
            <a:r>
              <a:rPr lang="en-IN" b="0" dirty="0" err="1">
                <a:solidFill>
                  <a:schemeClr val="bg1"/>
                </a:solidFill>
              </a:rPr>
              <a:t>आरोग्य</a:t>
            </a:r>
            <a:r>
              <a:rPr lang="en-IN" b="0" dirty="0">
                <a:solidFill>
                  <a:schemeClr val="bg1"/>
                </a:solidFill>
              </a:rPr>
              <a:t> </a:t>
            </a:r>
            <a:r>
              <a:rPr lang="en-IN" b="0" dirty="0" err="1">
                <a:solidFill>
                  <a:schemeClr val="bg1"/>
                </a:solidFill>
              </a:rPr>
              <a:t>संस्थेत</a:t>
            </a:r>
            <a:r>
              <a:rPr lang="en-IN" b="0" dirty="0">
                <a:solidFill>
                  <a:schemeClr val="bg1"/>
                </a:solidFill>
              </a:rPr>
              <a:t> </a:t>
            </a:r>
            <a:r>
              <a:rPr lang="en-IN" b="0" dirty="0" err="1">
                <a:solidFill>
                  <a:schemeClr val="bg1"/>
                </a:solidFill>
              </a:rPr>
              <a:t>गेलात</a:t>
            </a:r>
            <a:r>
              <a:rPr lang="en-IN" b="0" dirty="0">
                <a:solidFill>
                  <a:schemeClr val="bg1"/>
                </a:solidFill>
              </a:rPr>
              <a:t> </a:t>
            </a:r>
            <a:r>
              <a:rPr lang="en-IN" b="0" dirty="0" err="1">
                <a:solidFill>
                  <a:schemeClr val="bg1"/>
                </a:solidFill>
              </a:rPr>
              <a:t>तर</a:t>
            </a:r>
            <a:endParaRPr lang="en-IN" b="0" dirty="0">
              <a:solidFill>
                <a:schemeClr val="bg1"/>
              </a:solidFill>
            </a:endParaRPr>
          </a:p>
          <a:p>
            <a:pPr lvl="0" algn="l"/>
            <a:r>
              <a:rPr lang="en-IN" b="0" dirty="0" err="1">
                <a:solidFill>
                  <a:schemeClr val="bg1"/>
                </a:solidFill>
              </a:rPr>
              <a:t>तुम्ही</a:t>
            </a:r>
            <a:r>
              <a:rPr lang="en-IN" b="0" dirty="0">
                <a:solidFill>
                  <a:schemeClr val="bg1"/>
                </a:solidFill>
              </a:rPr>
              <a:t> </a:t>
            </a:r>
            <a:r>
              <a:rPr lang="en-IN" b="0" dirty="0" err="1">
                <a:solidFill>
                  <a:schemeClr val="bg1"/>
                </a:solidFill>
              </a:rPr>
              <a:t>आजारी</a:t>
            </a:r>
            <a:r>
              <a:rPr lang="en-IN" b="0" dirty="0">
                <a:solidFill>
                  <a:schemeClr val="bg1"/>
                </a:solidFill>
              </a:rPr>
              <a:t> </a:t>
            </a:r>
            <a:r>
              <a:rPr lang="en-IN" b="0" dirty="0" err="1">
                <a:solidFill>
                  <a:schemeClr val="bg1"/>
                </a:solidFill>
              </a:rPr>
              <a:t>व्यक्तीची</a:t>
            </a:r>
            <a:r>
              <a:rPr lang="en-IN" b="0" dirty="0">
                <a:solidFill>
                  <a:schemeClr val="bg1"/>
                </a:solidFill>
              </a:rPr>
              <a:t> </a:t>
            </a:r>
            <a:r>
              <a:rPr lang="en-IN" b="0" dirty="0" err="1">
                <a:solidFill>
                  <a:schemeClr val="bg1"/>
                </a:solidFill>
              </a:rPr>
              <a:t>शुश्रूषा</a:t>
            </a:r>
            <a:r>
              <a:rPr lang="en-IN" b="0" dirty="0">
                <a:solidFill>
                  <a:schemeClr val="bg1"/>
                </a:solidFill>
              </a:rPr>
              <a:t> </a:t>
            </a:r>
            <a:r>
              <a:rPr lang="en-IN" b="0" dirty="0" err="1">
                <a:solidFill>
                  <a:schemeClr val="bg1"/>
                </a:solidFill>
              </a:rPr>
              <a:t>करत</a:t>
            </a:r>
            <a:endParaRPr lang="en-IN" b="0" dirty="0">
              <a:solidFill>
                <a:schemeClr val="bg1"/>
              </a:solidFill>
            </a:endParaRPr>
          </a:p>
          <a:p>
            <a:pPr lvl="0" algn="l"/>
            <a:r>
              <a:rPr lang="en-IN" b="0" dirty="0" err="1">
                <a:solidFill>
                  <a:schemeClr val="bg1"/>
                </a:solidFill>
              </a:rPr>
              <a:t>असाल</a:t>
            </a:r>
            <a:r>
              <a:rPr lang="en-IN" b="0" dirty="0">
                <a:solidFill>
                  <a:schemeClr val="bg1"/>
                </a:solidFill>
              </a:rPr>
              <a:t> </a:t>
            </a:r>
            <a:r>
              <a:rPr lang="en-IN" b="0" dirty="0" err="1">
                <a:solidFill>
                  <a:schemeClr val="bg1"/>
                </a:solidFill>
              </a:rPr>
              <a:t>तर</a:t>
            </a:r>
            <a:r>
              <a:rPr lang="en-IN" b="0" dirty="0">
                <a:solidFill>
                  <a:schemeClr val="bg1"/>
                </a:solidFill>
              </a:rPr>
              <a:t> </a:t>
            </a:r>
          </a:p>
          <a:p>
            <a:pPr lvl="0" algn="l"/>
            <a:r>
              <a:rPr lang="en-IN" b="0" dirty="0" err="1">
                <a:solidFill>
                  <a:schemeClr val="bg1"/>
                </a:solidFill>
              </a:rPr>
              <a:t>संपर्कात</a:t>
            </a:r>
            <a:r>
              <a:rPr lang="en-IN" b="0" dirty="0">
                <a:solidFill>
                  <a:schemeClr val="bg1"/>
                </a:solidFill>
              </a:rPr>
              <a:t> </a:t>
            </a:r>
            <a:r>
              <a:rPr lang="en-IN" b="0" dirty="0" err="1">
                <a:solidFill>
                  <a:schemeClr val="bg1"/>
                </a:solidFill>
              </a:rPr>
              <a:t>आलेल्या</a:t>
            </a:r>
            <a:r>
              <a:rPr lang="en-IN" b="0" dirty="0">
                <a:solidFill>
                  <a:schemeClr val="bg1"/>
                </a:solidFill>
              </a:rPr>
              <a:t> </a:t>
            </a:r>
            <a:r>
              <a:rPr lang="en-IN" b="0" dirty="0" err="1">
                <a:solidFill>
                  <a:schemeClr val="bg1"/>
                </a:solidFill>
              </a:rPr>
              <a:t>व्यक्तीच</a:t>
            </a:r>
            <a:r>
              <a:rPr lang="hi-IN" b="0" dirty="0">
                <a:solidFill>
                  <a:schemeClr val="bg1"/>
                </a:solidFill>
              </a:rPr>
              <a:t>ा शोध घेत </a:t>
            </a:r>
            <a:r>
              <a:rPr lang="en-IN" b="0" dirty="0" err="1">
                <a:solidFill>
                  <a:schemeClr val="bg1"/>
                </a:solidFill>
              </a:rPr>
              <a:t>असाल</a:t>
            </a:r>
            <a:r>
              <a:rPr lang="en-IN" b="0" dirty="0">
                <a:solidFill>
                  <a:schemeClr val="bg1"/>
                </a:solidFill>
              </a:rPr>
              <a:t> </a:t>
            </a:r>
            <a:r>
              <a:rPr lang="en-IN" b="0" dirty="0" err="1">
                <a:solidFill>
                  <a:schemeClr val="bg1"/>
                </a:solidFill>
              </a:rPr>
              <a:t>तर</a:t>
            </a:r>
            <a:endParaRPr lang="en-IN" b="0" dirty="0">
              <a:solidFill>
                <a:schemeClr val="bg1"/>
              </a:solidFill>
            </a:endParaRPr>
          </a:p>
        </p:txBody>
      </p:sp>
      <p:pic>
        <p:nvPicPr>
          <p:cNvPr id="957" name="Image" descr="Image"/>
          <p:cNvPicPr>
            <a:picLocks noChangeAspect="1"/>
          </p:cNvPicPr>
          <p:nvPr/>
        </p:nvPicPr>
        <p:blipFill>
          <a:blip r:embed="rId7"/>
          <a:stretch>
            <a:fillRect/>
          </a:stretch>
        </p:blipFill>
        <p:spPr>
          <a:xfrm>
            <a:off x="926717" y="1924069"/>
            <a:ext cx="3145434" cy="3145435"/>
          </a:xfrm>
          <a:prstGeom prst="rect">
            <a:avLst/>
          </a:prstGeom>
          <a:ln w="12700">
            <a:miter lim="400000"/>
          </a:ln>
        </p:spPr>
      </p:pic>
      <p:pic>
        <p:nvPicPr>
          <p:cNvPr id="958" name="Image" descr="Image"/>
          <p:cNvPicPr>
            <a:picLocks noChangeAspect="1"/>
          </p:cNvPicPr>
          <p:nvPr/>
        </p:nvPicPr>
        <p:blipFill>
          <a:blip r:embed="rId8"/>
          <a:stretch>
            <a:fillRect/>
          </a:stretch>
        </p:blipFill>
        <p:spPr>
          <a:xfrm>
            <a:off x="4901221" y="1924069"/>
            <a:ext cx="3145435" cy="3145435"/>
          </a:xfrm>
          <a:prstGeom prst="rect">
            <a:avLst/>
          </a:prstGeom>
          <a:ln w="12700">
            <a:miter lim="400000"/>
          </a:ln>
        </p:spPr>
      </p:pic>
      <p:pic>
        <p:nvPicPr>
          <p:cNvPr id="959" name="Image" descr="Image"/>
          <p:cNvPicPr>
            <a:picLocks noChangeAspect="1"/>
          </p:cNvPicPr>
          <p:nvPr/>
        </p:nvPicPr>
        <p:blipFill>
          <a:blip r:embed="rId9"/>
          <a:stretch>
            <a:fillRect/>
          </a:stretch>
        </p:blipFill>
        <p:spPr>
          <a:xfrm>
            <a:off x="2218213" y="9045560"/>
            <a:ext cx="3633995" cy="3004307"/>
          </a:xfrm>
          <a:prstGeom prst="rect">
            <a:avLst/>
          </a:prstGeom>
          <a:ln w="12700">
            <a:miter lim="400000"/>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0"/>
                                        </p:tgtEl>
                                        <p:attrNameLst>
                                          <p:attrName>style.visibility</p:attrName>
                                        </p:attrNameLst>
                                      </p:cBhvr>
                                      <p:to>
                                        <p:strVal val="visible"/>
                                      </p:to>
                                    </p:set>
                                    <p:animEffect transition="in" filter="fade">
                                      <p:cBhvr>
                                        <p:cTn id="7" dur="500"/>
                                        <p:tgtEl>
                                          <p:spTgt spid="9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51"/>
                                        </p:tgtEl>
                                        <p:attrNameLst>
                                          <p:attrName>style.visibility</p:attrName>
                                        </p:attrNameLst>
                                      </p:cBhvr>
                                      <p:to>
                                        <p:strVal val="visible"/>
                                      </p:to>
                                    </p:set>
                                    <p:animEffect transition="in" filter="fade">
                                      <p:cBhvr>
                                        <p:cTn id="10" dur="500"/>
                                        <p:tgtEl>
                                          <p:spTgt spid="951"/>
                                        </p:tgtEl>
                                      </p:cBhvr>
                                    </p:animEffect>
                                  </p:childTnLst>
                                </p:cTn>
                              </p:par>
                              <p:par>
                                <p:cTn id="11" presetID="10" presetClass="entr" presetSubtype="0" fill="hold" nodeType="withEffect">
                                  <p:stCondLst>
                                    <p:cond delay="0"/>
                                  </p:stCondLst>
                                  <p:childTnLst>
                                    <p:set>
                                      <p:cBhvr>
                                        <p:cTn id="12" dur="1" fill="hold">
                                          <p:stCondLst>
                                            <p:cond delay="0"/>
                                          </p:stCondLst>
                                        </p:cTn>
                                        <p:tgtEl>
                                          <p:spTgt spid="957"/>
                                        </p:tgtEl>
                                        <p:attrNameLst>
                                          <p:attrName>style.visibility</p:attrName>
                                        </p:attrNameLst>
                                      </p:cBhvr>
                                      <p:to>
                                        <p:strVal val="visible"/>
                                      </p:to>
                                    </p:set>
                                    <p:animEffect transition="in" filter="fade">
                                      <p:cBhvr>
                                        <p:cTn id="13" dur="500"/>
                                        <p:tgtEl>
                                          <p:spTgt spid="957"/>
                                        </p:tgtEl>
                                      </p:cBhvr>
                                    </p:animEffect>
                                  </p:childTnLst>
                                </p:cTn>
                              </p:par>
                              <p:par>
                                <p:cTn id="14" presetID="10" presetClass="entr" presetSubtype="0" fill="hold" nodeType="withEffect">
                                  <p:stCondLst>
                                    <p:cond delay="0"/>
                                  </p:stCondLst>
                                  <p:childTnLst>
                                    <p:set>
                                      <p:cBhvr>
                                        <p:cTn id="15" dur="1" fill="hold">
                                          <p:stCondLst>
                                            <p:cond delay="0"/>
                                          </p:stCondLst>
                                        </p:cTn>
                                        <p:tgtEl>
                                          <p:spTgt spid="958"/>
                                        </p:tgtEl>
                                        <p:attrNameLst>
                                          <p:attrName>style.visibility</p:attrName>
                                        </p:attrNameLst>
                                      </p:cBhvr>
                                      <p:to>
                                        <p:strVal val="visible"/>
                                      </p:to>
                                    </p:set>
                                    <p:animEffect transition="in" filter="fade">
                                      <p:cBhvr>
                                        <p:cTn id="16" dur="500"/>
                                        <p:tgtEl>
                                          <p:spTgt spid="95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54">
                                            <p:bg/>
                                          </p:spTgt>
                                        </p:tgtEl>
                                        <p:attrNameLst>
                                          <p:attrName>style.visibility</p:attrName>
                                        </p:attrNameLst>
                                      </p:cBhvr>
                                      <p:to>
                                        <p:strVal val="visible"/>
                                      </p:to>
                                    </p:set>
                                    <p:animEffect transition="in" filter="fade">
                                      <p:cBhvr>
                                        <p:cTn id="21" dur="500"/>
                                        <p:tgtEl>
                                          <p:spTgt spid="954">
                                            <p:bg/>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54">
                                            <p:txEl>
                                              <p:pRg st="0" end="0"/>
                                            </p:txEl>
                                          </p:spTgt>
                                        </p:tgtEl>
                                        <p:attrNameLst>
                                          <p:attrName>style.visibility</p:attrName>
                                        </p:attrNameLst>
                                      </p:cBhvr>
                                      <p:to>
                                        <p:strVal val="visible"/>
                                      </p:to>
                                    </p:set>
                                    <p:animEffect transition="in" filter="fade">
                                      <p:cBhvr>
                                        <p:cTn id="26" dur="500"/>
                                        <p:tgtEl>
                                          <p:spTgt spid="95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54">
                                            <p:txEl>
                                              <p:pRg st="1" end="1"/>
                                            </p:txEl>
                                          </p:spTgt>
                                        </p:tgtEl>
                                        <p:attrNameLst>
                                          <p:attrName>style.visibility</p:attrName>
                                        </p:attrNameLst>
                                      </p:cBhvr>
                                      <p:to>
                                        <p:strVal val="visible"/>
                                      </p:to>
                                    </p:set>
                                    <p:animEffect transition="in" filter="fade">
                                      <p:cBhvr>
                                        <p:cTn id="31" dur="500"/>
                                        <p:tgtEl>
                                          <p:spTgt spid="95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54">
                                            <p:txEl>
                                              <p:pRg st="2" end="2"/>
                                            </p:txEl>
                                          </p:spTgt>
                                        </p:tgtEl>
                                        <p:attrNameLst>
                                          <p:attrName>style.visibility</p:attrName>
                                        </p:attrNameLst>
                                      </p:cBhvr>
                                      <p:to>
                                        <p:strVal val="visible"/>
                                      </p:to>
                                    </p:set>
                                    <p:animEffect transition="in" filter="fade">
                                      <p:cBhvr>
                                        <p:cTn id="36" dur="500"/>
                                        <p:tgtEl>
                                          <p:spTgt spid="954">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54">
                                            <p:txEl>
                                              <p:pRg st="3" end="3"/>
                                            </p:txEl>
                                          </p:spTgt>
                                        </p:tgtEl>
                                        <p:attrNameLst>
                                          <p:attrName>style.visibility</p:attrName>
                                        </p:attrNameLst>
                                      </p:cBhvr>
                                      <p:to>
                                        <p:strVal val="visible"/>
                                      </p:to>
                                    </p:set>
                                    <p:animEffect transition="in" filter="fade">
                                      <p:cBhvr>
                                        <p:cTn id="41" dur="500"/>
                                        <p:tgtEl>
                                          <p:spTgt spid="954">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54">
                                            <p:txEl>
                                              <p:pRg st="4" end="4"/>
                                            </p:txEl>
                                          </p:spTgt>
                                        </p:tgtEl>
                                        <p:attrNameLst>
                                          <p:attrName>style.visibility</p:attrName>
                                        </p:attrNameLst>
                                      </p:cBhvr>
                                      <p:to>
                                        <p:strVal val="visible"/>
                                      </p:to>
                                    </p:set>
                                    <p:animEffect transition="in" filter="fade">
                                      <p:cBhvr>
                                        <p:cTn id="46" dur="500"/>
                                        <p:tgtEl>
                                          <p:spTgt spid="954">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54">
                                            <p:txEl>
                                              <p:pRg st="5" end="5"/>
                                            </p:txEl>
                                          </p:spTgt>
                                        </p:tgtEl>
                                        <p:attrNameLst>
                                          <p:attrName>style.visibility</p:attrName>
                                        </p:attrNameLst>
                                      </p:cBhvr>
                                      <p:to>
                                        <p:strVal val="visible"/>
                                      </p:to>
                                    </p:set>
                                    <p:animEffect transition="in" filter="fade">
                                      <p:cBhvr>
                                        <p:cTn id="51" dur="500"/>
                                        <p:tgtEl>
                                          <p:spTgt spid="954">
                                            <p:txEl>
                                              <p:pRg st="5" end="5"/>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959"/>
                                        </p:tgtEl>
                                        <p:attrNameLst>
                                          <p:attrName>style.visibility</p:attrName>
                                        </p:attrNameLst>
                                      </p:cBhvr>
                                      <p:to>
                                        <p:strVal val="visible"/>
                                      </p:to>
                                    </p:set>
                                    <p:animEffect transition="in" filter="fade">
                                      <p:cBhvr>
                                        <p:cTn id="54" dur="500"/>
                                        <p:tgtEl>
                                          <p:spTgt spid="95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952"/>
                                        </p:tgtEl>
                                        <p:attrNameLst>
                                          <p:attrName>style.visibility</p:attrName>
                                        </p:attrNameLst>
                                      </p:cBhvr>
                                      <p:to>
                                        <p:strVal val="visible"/>
                                      </p:to>
                                    </p:set>
                                    <p:animEffect transition="in" filter="fade">
                                      <p:cBhvr>
                                        <p:cTn id="59" dur="500"/>
                                        <p:tgtEl>
                                          <p:spTgt spid="95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955">
                                            <p:bg/>
                                          </p:spTgt>
                                        </p:tgtEl>
                                        <p:attrNameLst>
                                          <p:attrName>style.visibility</p:attrName>
                                        </p:attrNameLst>
                                      </p:cBhvr>
                                      <p:to>
                                        <p:strVal val="visible"/>
                                      </p:to>
                                    </p:set>
                                    <p:animEffect transition="in" filter="fade">
                                      <p:cBhvr>
                                        <p:cTn id="64" dur="500"/>
                                        <p:tgtEl>
                                          <p:spTgt spid="955">
                                            <p:bg/>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955">
                                            <p:txEl>
                                              <p:pRg st="0" end="0"/>
                                            </p:txEl>
                                          </p:spTgt>
                                        </p:tgtEl>
                                        <p:attrNameLst>
                                          <p:attrName>style.visibility</p:attrName>
                                        </p:attrNameLst>
                                      </p:cBhvr>
                                      <p:to>
                                        <p:strVal val="visible"/>
                                      </p:to>
                                    </p:set>
                                    <p:animEffect transition="in" filter="fade">
                                      <p:cBhvr>
                                        <p:cTn id="69" dur="500"/>
                                        <p:tgtEl>
                                          <p:spTgt spid="955">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955">
                                            <p:txEl>
                                              <p:pRg st="1" end="1"/>
                                            </p:txEl>
                                          </p:spTgt>
                                        </p:tgtEl>
                                        <p:attrNameLst>
                                          <p:attrName>style.visibility</p:attrName>
                                        </p:attrNameLst>
                                      </p:cBhvr>
                                      <p:to>
                                        <p:strVal val="visible"/>
                                      </p:to>
                                    </p:set>
                                    <p:animEffect transition="in" filter="fade">
                                      <p:cBhvr>
                                        <p:cTn id="74" dur="500"/>
                                        <p:tgtEl>
                                          <p:spTgt spid="955">
                                            <p:txEl>
                                              <p:pRg st="1" end="1"/>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955">
                                            <p:txEl>
                                              <p:pRg st="2" end="2"/>
                                            </p:txEl>
                                          </p:spTgt>
                                        </p:tgtEl>
                                        <p:attrNameLst>
                                          <p:attrName>style.visibility</p:attrName>
                                        </p:attrNameLst>
                                      </p:cBhvr>
                                      <p:to>
                                        <p:strVal val="visible"/>
                                      </p:to>
                                    </p:set>
                                    <p:animEffect transition="in" filter="fade">
                                      <p:cBhvr>
                                        <p:cTn id="79" dur="500"/>
                                        <p:tgtEl>
                                          <p:spTgt spid="955">
                                            <p:txEl>
                                              <p:pRg st="2" end="2"/>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955">
                                            <p:txEl>
                                              <p:pRg st="3" end="3"/>
                                            </p:txEl>
                                          </p:spTgt>
                                        </p:tgtEl>
                                        <p:attrNameLst>
                                          <p:attrName>style.visibility</p:attrName>
                                        </p:attrNameLst>
                                      </p:cBhvr>
                                      <p:to>
                                        <p:strVal val="visible"/>
                                      </p:to>
                                    </p:set>
                                    <p:animEffect transition="in" filter="fade">
                                      <p:cBhvr>
                                        <p:cTn id="84" dur="500"/>
                                        <p:tgtEl>
                                          <p:spTgt spid="955">
                                            <p:txEl>
                                              <p:pRg st="3" end="3"/>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955">
                                            <p:txEl>
                                              <p:pRg st="4" end="4"/>
                                            </p:txEl>
                                          </p:spTgt>
                                        </p:tgtEl>
                                        <p:attrNameLst>
                                          <p:attrName>style.visibility</p:attrName>
                                        </p:attrNameLst>
                                      </p:cBhvr>
                                      <p:to>
                                        <p:strVal val="visible"/>
                                      </p:to>
                                    </p:set>
                                    <p:animEffect transition="in" filter="fade">
                                      <p:cBhvr>
                                        <p:cTn id="89" dur="500"/>
                                        <p:tgtEl>
                                          <p:spTgt spid="955">
                                            <p:txEl>
                                              <p:pRg st="4" end="4"/>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955">
                                            <p:txEl>
                                              <p:pRg st="5" end="5"/>
                                            </p:txEl>
                                          </p:spTgt>
                                        </p:tgtEl>
                                        <p:attrNameLst>
                                          <p:attrName>style.visibility</p:attrName>
                                        </p:attrNameLst>
                                      </p:cBhvr>
                                      <p:to>
                                        <p:strVal val="visible"/>
                                      </p:to>
                                    </p:set>
                                    <p:animEffect transition="in" filter="fade">
                                      <p:cBhvr>
                                        <p:cTn id="94" dur="500"/>
                                        <p:tgtEl>
                                          <p:spTgt spid="955">
                                            <p:txEl>
                                              <p:pRg st="5" end="5"/>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955">
                                            <p:txEl>
                                              <p:pRg st="6" end="6"/>
                                            </p:txEl>
                                          </p:spTgt>
                                        </p:tgtEl>
                                        <p:attrNameLst>
                                          <p:attrName>style.visibility</p:attrName>
                                        </p:attrNameLst>
                                      </p:cBhvr>
                                      <p:to>
                                        <p:strVal val="visible"/>
                                      </p:to>
                                    </p:set>
                                    <p:animEffect transition="in" filter="fade">
                                      <p:cBhvr>
                                        <p:cTn id="99" dur="500"/>
                                        <p:tgtEl>
                                          <p:spTgt spid="955">
                                            <p:txEl>
                                              <p:pRg st="6" end="6"/>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955">
                                            <p:txEl>
                                              <p:pRg st="7" end="7"/>
                                            </p:txEl>
                                          </p:spTgt>
                                        </p:tgtEl>
                                        <p:attrNameLst>
                                          <p:attrName>style.visibility</p:attrName>
                                        </p:attrNameLst>
                                      </p:cBhvr>
                                      <p:to>
                                        <p:strVal val="visible"/>
                                      </p:to>
                                    </p:set>
                                    <p:animEffect transition="in" filter="fade">
                                      <p:cBhvr>
                                        <p:cTn id="104" dur="500"/>
                                        <p:tgtEl>
                                          <p:spTgt spid="955">
                                            <p:txEl>
                                              <p:pRg st="7" end="7"/>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953"/>
                                        </p:tgtEl>
                                        <p:attrNameLst>
                                          <p:attrName>style.visibility</p:attrName>
                                        </p:attrNameLst>
                                      </p:cBhvr>
                                      <p:to>
                                        <p:strVal val="visible"/>
                                      </p:to>
                                    </p:set>
                                    <p:animEffect transition="in" filter="fade">
                                      <p:cBhvr>
                                        <p:cTn id="109" dur="500"/>
                                        <p:tgtEl>
                                          <p:spTgt spid="953"/>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956">
                                            <p:bg/>
                                          </p:spTgt>
                                        </p:tgtEl>
                                        <p:attrNameLst>
                                          <p:attrName>style.visibility</p:attrName>
                                        </p:attrNameLst>
                                      </p:cBhvr>
                                      <p:to>
                                        <p:strVal val="visible"/>
                                      </p:to>
                                    </p:set>
                                    <p:animEffect transition="in" filter="fade">
                                      <p:cBhvr>
                                        <p:cTn id="114" dur="500"/>
                                        <p:tgtEl>
                                          <p:spTgt spid="956">
                                            <p:bg/>
                                          </p:spTgt>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956">
                                            <p:txEl>
                                              <p:pRg st="0" end="0"/>
                                            </p:txEl>
                                          </p:spTgt>
                                        </p:tgtEl>
                                        <p:attrNameLst>
                                          <p:attrName>style.visibility</p:attrName>
                                        </p:attrNameLst>
                                      </p:cBhvr>
                                      <p:to>
                                        <p:strVal val="visible"/>
                                      </p:to>
                                    </p:set>
                                    <p:animEffect transition="in" filter="fade">
                                      <p:cBhvr>
                                        <p:cTn id="119" dur="500"/>
                                        <p:tgtEl>
                                          <p:spTgt spid="956">
                                            <p:txEl>
                                              <p:pRg st="0" end="0"/>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956">
                                            <p:txEl>
                                              <p:pRg st="2" end="2"/>
                                            </p:txEl>
                                          </p:spTgt>
                                        </p:tgtEl>
                                        <p:attrNameLst>
                                          <p:attrName>style.visibility</p:attrName>
                                        </p:attrNameLst>
                                      </p:cBhvr>
                                      <p:to>
                                        <p:strVal val="visible"/>
                                      </p:to>
                                    </p:set>
                                    <p:animEffect transition="in" filter="fade">
                                      <p:cBhvr>
                                        <p:cTn id="124" dur="500"/>
                                        <p:tgtEl>
                                          <p:spTgt spid="956">
                                            <p:txEl>
                                              <p:pRg st="2" end="2"/>
                                            </p:txEl>
                                          </p:spTgt>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956">
                                            <p:txEl>
                                              <p:pRg st="3" end="3"/>
                                            </p:txEl>
                                          </p:spTgt>
                                        </p:tgtEl>
                                        <p:attrNameLst>
                                          <p:attrName>style.visibility</p:attrName>
                                        </p:attrNameLst>
                                      </p:cBhvr>
                                      <p:to>
                                        <p:strVal val="visible"/>
                                      </p:to>
                                    </p:set>
                                    <p:animEffect transition="in" filter="fade">
                                      <p:cBhvr>
                                        <p:cTn id="129" dur="500"/>
                                        <p:tgtEl>
                                          <p:spTgt spid="956">
                                            <p:txEl>
                                              <p:pRg st="3" end="3"/>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956">
                                            <p:txEl>
                                              <p:pRg st="4" end="4"/>
                                            </p:txEl>
                                          </p:spTgt>
                                        </p:tgtEl>
                                        <p:attrNameLst>
                                          <p:attrName>style.visibility</p:attrName>
                                        </p:attrNameLst>
                                      </p:cBhvr>
                                      <p:to>
                                        <p:strVal val="visible"/>
                                      </p:to>
                                    </p:set>
                                    <p:animEffect transition="in" filter="fade">
                                      <p:cBhvr>
                                        <p:cTn id="134" dur="500"/>
                                        <p:tgtEl>
                                          <p:spTgt spid="956">
                                            <p:txEl>
                                              <p:pRg st="4" end="4"/>
                                            </p:txEl>
                                          </p:spTgt>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956">
                                            <p:txEl>
                                              <p:pRg st="5" end="5"/>
                                            </p:txEl>
                                          </p:spTgt>
                                        </p:tgtEl>
                                        <p:attrNameLst>
                                          <p:attrName>style.visibility</p:attrName>
                                        </p:attrNameLst>
                                      </p:cBhvr>
                                      <p:to>
                                        <p:strVal val="visible"/>
                                      </p:to>
                                    </p:set>
                                    <p:animEffect transition="in" filter="fade">
                                      <p:cBhvr>
                                        <p:cTn id="139" dur="500"/>
                                        <p:tgtEl>
                                          <p:spTgt spid="956">
                                            <p:txEl>
                                              <p:pRg st="5" end="5"/>
                                            </p:txEl>
                                          </p:spTgt>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grpId="0" nodeType="clickEffect">
                                  <p:stCondLst>
                                    <p:cond delay="0"/>
                                  </p:stCondLst>
                                  <p:childTnLst>
                                    <p:set>
                                      <p:cBhvr>
                                        <p:cTn id="143" dur="1" fill="hold">
                                          <p:stCondLst>
                                            <p:cond delay="0"/>
                                          </p:stCondLst>
                                        </p:cTn>
                                        <p:tgtEl>
                                          <p:spTgt spid="956">
                                            <p:txEl>
                                              <p:pRg st="6" end="6"/>
                                            </p:txEl>
                                          </p:spTgt>
                                        </p:tgtEl>
                                        <p:attrNameLst>
                                          <p:attrName>style.visibility</p:attrName>
                                        </p:attrNameLst>
                                      </p:cBhvr>
                                      <p:to>
                                        <p:strVal val="visible"/>
                                      </p:to>
                                    </p:set>
                                    <p:animEffect transition="in" filter="fade">
                                      <p:cBhvr>
                                        <p:cTn id="144" dur="500"/>
                                        <p:tgtEl>
                                          <p:spTgt spid="956">
                                            <p:txEl>
                                              <p:pRg st="6" end="6"/>
                                            </p:txEl>
                                          </p:spTgt>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956">
                                            <p:txEl>
                                              <p:pRg st="7" end="7"/>
                                            </p:txEl>
                                          </p:spTgt>
                                        </p:tgtEl>
                                        <p:attrNameLst>
                                          <p:attrName>style.visibility</p:attrName>
                                        </p:attrNameLst>
                                      </p:cBhvr>
                                      <p:to>
                                        <p:strVal val="visible"/>
                                      </p:to>
                                    </p:set>
                                    <p:animEffect transition="in" filter="fade">
                                      <p:cBhvr>
                                        <p:cTn id="149" dur="500"/>
                                        <p:tgtEl>
                                          <p:spTgt spid="95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0" grpId="0" animBg="1"/>
      <p:bldP spid="951" grpId="0" animBg="1"/>
      <p:bldP spid="952" grpId="0" animBg="1"/>
      <p:bldP spid="955" grpId="0" uiExpand="1" build="p" bldLvl="2" animBg="1"/>
      <p:bldP spid="953" grpId="0" animBg="1"/>
      <p:bldP spid="956" grpId="0" uiExpand="1" build="p" bldLvl="2" animBg="1"/>
      <p:bldP spid="954" grpId="0" uiExpand="1" build="p" bldLvl="2"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74C1DBD-713E-2B4B-8A35-2614FE92400C}"/>
              </a:ext>
            </a:extLst>
          </p:cNvPr>
          <p:cNvGrpSpPr/>
          <p:nvPr/>
        </p:nvGrpSpPr>
        <p:grpSpPr>
          <a:xfrm>
            <a:off x="764228" y="2325654"/>
            <a:ext cx="10480690" cy="9413665"/>
            <a:chOff x="764228" y="2325654"/>
            <a:chExt cx="10480690" cy="9413665"/>
          </a:xfrm>
        </p:grpSpPr>
        <p:sp>
          <p:nvSpPr>
            <p:cNvPr id="971" name="Rounded Rectangle"/>
            <p:cNvSpPr/>
            <p:nvPr/>
          </p:nvSpPr>
          <p:spPr>
            <a:xfrm>
              <a:off x="764228" y="4663440"/>
              <a:ext cx="10480690" cy="7075879"/>
            </a:xfrm>
            <a:prstGeom prst="roundRect">
              <a:avLst>
                <a:gd name="adj" fmla="val 3942"/>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6E6AF2FA-B7DE-D649-A0C4-BBD93646819A}"/>
                </a:ext>
              </a:extLst>
            </p:cNvPr>
            <p:cNvGrpSpPr/>
            <p:nvPr/>
          </p:nvGrpSpPr>
          <p:grpSpPr>
            <a:xfrm>
              <a:off x="1090954" y="2325654"/>
              <a:ext cx="8748147" cy="2139902"/>
              <a:chOff x="1090954" y="2325654"/>
              <a:chExt cx="8748147" cy="2139902"/>
            </a:xfrm>
          </p:grpSpPr>
          <p:pic>
            <p:nvPicPr>
              <p:cNvPr id="977"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62164" y="2463132"/>
                <a:ext cx="2776937" cy="2002424"/>
              </a:xfrm>
              <a:prstGeom prst="rect">
                <a:avLst/>
              </a:prstGeom>
              <a:ln w="12700">
                <a:miter lim="400000"/>
              </a:ln>
            </p:spPr>
          </p:pic>
          <p:sp>
            <p:nvSpPr>
              <p:cNvPr id="980" name="Line"/>
              <p:cNvSpPr/>
              <p:nvPr/>
            </p:nvSpPr>
            <p:spPr>
              <a:xfrm flipH="1" flipV="1">
                <a:off x="6004574" y="2681683"/>
                <a:ext cx="7606" cy="1483126"/>
              </a:xfrm>
              <a:prstGeom prst="line">
                <a:avLst/>
              </a:prstGeom>
              <a:ln w="25400">
                <a:solidFill>
                  <a:srgbClr val="FFFFFF"/>
                </a:solidFill>
                <a:miter lim="400000"/>
              </a:ln>
            </p:spPr>
            <p:txBody>
              <a:bodyPr lIns="45718" tIns="45718" rIns="45718" bIns="45718"/>
              <a:lstStyle/>
              <a:p>
                <a:endParaRPr b="0" dirty="0">
                  <a:latin typeface="Arial" panose="020B0604020202020204" pitchFamily="34" charset="0"/>
                  <a:cs typeface="Arial" panose="020B0604020202020204" pitchFamily="34" charset="0"/>
                </a:endParaRPr>
              </a:p>
            </p:txBody>
          </p:sp>
          <p:pic>
            <p:nvPicPr>
              <p:cNvPr id="982" name="Picture 2" descr="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0954" y="2325654"/>
                <a:ext cx="2833681" cy="2002424"/>
              </a:xfrm>
              <a:prstGeom prst="rect">
                <a:avLst/>
              </a:prstGeom>
              <a:ln w="12700">
                <a:miter lim="400000"/>
              </a:ln>
            </p:spPr>
          </p:pic>
        </p:grpSp>
      </p:grpSp>
      <p:grpSp>
        <p:nvGrpSpPr>
          <p:cNvPr id="966" name="Group"/>
          <p:cNvGrpSpPr/>
          <p:nvPr/>
        </p:nvGrpSpPr>
        <p:grpSpPr>
          <a:xfrm>
            <a:off x="300010" y="12315300"/>
            <a:ext cx="4601210" cy="995767"/>
            <a:chOff x="0" y="0"/>
            <a:chExt cx="4601208" cy="995765"/>
          </a:xfrm>
        </p:grpSpPr>
        <p:pic>
          <p:nvPicPr>
            <p:cNvPr id="961" name="Picture 3" descr="Picture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962" name="Picture 5" descr="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963"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964"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965" name="ministry-and-health-family-welfare.png" descr="ministry-and-health-family-welfare.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969" name="Group"/>
          <p:cNvGrpSpPr/>
          <p:nvPr/>
        </p:nvGrpSpPr>
        <p:grpSpPr>
          <a:xfrm>
            <a:off x="23097931" y="13055999"/>
            <a:ext cx="2098868" cy="1540535"/>
            <a:chOff x="0" y="2515"/>
            <a:chExt cx="2098867" cy="1540534"/>
          </a:xfrm>
        </p:grpSpPr>
        <p:sp>
          <p:nvSpPr>
            <p:cNvPr id="967" name="34"/>
            <p:cNvSpPr/>
            <p:nvPr/>
          </p:nvSpPr>
          <p:spPr>
            <a:xfrm>
              <a:off x="828867" y="27305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b="0">
                  <a:solidFill>
                    <a:srgbClr val="FFFFFF"/>
                  </a:solidFill>
                </a:defRPr>
              </a:pPr>
              <a:r>
                <a:rPr b="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6</a:t>
              </a:r>
              <a:endParaRPr b="0" dirty="0">
                <a:latin typeface="Arial" panose="020B0604020202020204" pitchFamily="34" charset="0"/>
                <a:cs typeface="Arial" panose="020B0604020202020204" pitchFamily="34" charset="0"/>
              </a:endParaRPr>
            </a:p>
          </p:txBody>
        </p:sp>
        <p:pic>
          <p:nvPicPr>
            <p:cNvPr id="968" name="Image" descr="Image"/>
            <p:cNvPicPr>
              <a:picLocks noChangeAspect="1"/>
            </p:cNvPicPr>
            <p:nvPr/>
          </p:nvPicPr>
          <p:blipFill>
            <a:blip r:embed="rId8"/>
            <a:stretch>
              <a:fillRect/>
            </a:stretch>
          </p:blipFill>
          <p:spPr>
            <a:xfrm>
              <a:off x="0" y="2515"/>
              <a:ext cx="554528" cy="541069"/>
            </a:xfrm>
            <a:prstGeom prst="rect">
              <a:avLst/>
            </a:prstGeom>
            <a:ln w="12700" cap="flat">
              <a:noFill/>
              <a:miter lim="400000"/>
            </a:ln>
            <a:effectLst/>
          </p:spPr>
        </p:pic>
      </p:grpSp>
      <p:sp>
        <p:nvSpPr>
          <p:cNvPr id="970" name="precaution and safety measure for FLW"/>
          <p:cNvSpPr txBox="1"/>
          <p:nvPr/>
        </p:nvSpPr>
        <p:spPr>
          <a:xfrm>
            <a:off x="1192401" y="-3023193"/>
            <a:ext cx="102657" cy="795089"/>
          </a:xfrm>
          <a:prstGeom prst="rect">
            <a:avLst/>
          </a:prstGeom>
          <a:ln w="12700">
            <a:miter lim="400000"/>
          </a:ln>
        </p:spPr>
        <p:txBody>
          <a:bodyPr wrap="none" lIns="50800" tIns="50800" rIns="50800" bIns="50800">
            <a:spAutoFit/>
          </a:bodyPr>
          <a:lstStyle/>
          <a:p>
            <a:pPr algn="l">
              <a:defRPr sz="4500" b="0">
                <a:solidFill>
                  <a:srgbClr val="005180"/>
                </a:solidFill>
                <a:effectLst>
                  <a:outerShdw blurRad="38100" dist="19050" dir="2700000" rotWithShape="0">
                    <a:srgbClr val="000000">
                      <a:alpha val="40000"/>
                    </a:srgbClr>
                  </a:outerShdw>
                </a:effectLst>
              </a:defRPr>
            </a:pPr>
            <a:endParaRPr b="0" dirty="0">
              <a:latin typeface="Arial" panose="020B0604020202020204" pitchFamily="34" charset="0"/>
              <a:cs typeface="Arial" panose="020B0604020202020204" pitchFamily="34" charset="0"/>
            </a:endParaRPr>
          </a:p>
        </p:txBody>
      </p:sp>
      <p:sp>
        <p:nvSpPr>
          <p:cNvPr id="973" name="When moving around the  community"/>
          <p:cNvSpPr txBox="1"/>
          <p:nvPr/>
        </p:nvSpPr>
        <p:spPr>
          <a:xfrm>
            <a:off x="1192401" y="5156359"/>
            <a:ext cx="8878884" cy="6696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914400">
              <a:lnSpc>
                <a:spcPct val="90000"/>
              </a:lnSpc>
              <a:spcBef>
                <a:spcPts val="1200"/>
              </a:spcBef>
              <a:defRPr sz="2800" cap="all"/>
            </a:lvl1pPr>
          </a:lstStyle>
          <a:p>
            <a:r>
              <a:rPr lang="en-IN" sz="4000" b="0" dirty="0" err="1"/>
              <a:t>समुदायांमध्ये</a:t>
            </a:r>
            <a:r>
              <a:rPr lang="en-IN" sz="4000" b="0" dirty="0"/>
              <a:t> </a:t>
            </a:r>
            <a:r>
              <a:rPr lang="en-IN" sz="4000" b="0" dirty="0" err="1"/>
              <a:t>फिरताना</a:t>
            </a:r>
            <a:endParaRPr lang="en-IN" sz="4000" b="0" dirty="0"/>
          </a:p>
        </p:txBody>
      </p:sp>
      <p:sp>
        <p:nvSpPr>
          <p:cNvPr id="975" name="Maintain distance of at least 1 meter from people when you are communicating…"/>
          <p:cNvSpPr txBox="1"/>
          <p:nvPr/>
        </p:nvSpPr>
        <p:spPr>
          <a:xfrm>
            <a:off x="1125285" y="6312513"/>
            <a:ext cx="9745915" cy="44114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457200" lvl="0" indent="-457200" algn="l">
              <a:buFont typeface="Arial" panose="020B0604020202020204" pitchFamily="34" charset="0"/>
              <a:buChar char="•"/>
            </a:pPr>
            <a:r>
              <a:rPr lang="hi-IN" sz="3500" b="0" dirty="0"/>
              <a:t>माहिती देत </a:t>
            </a:r>
            <a:r>
              <a:rPr lang="en-IN" sz="3500" b="0" dirty="0" err="1"/>
              <a:t>असताना</a:t>
            </a:r>
            <a:r>
              <a:rPr lang="en-IN" sz="3500" b="0" dirty="0"/>
              <a:t> </a:t>
            </a:r>
            <a:r>
              <a:rPr lang="en-IN" sz="3500" b="0" dirty="0" err="1"/>
              <a:t>लोकांपासून</a:t>
            </a:r>
            <a:r>
              <a:rPr lang="en-IN" sz="3500" b="0" dirty="0"/>
              <a:t> १ </a:t>
            </a:r>
            <a:r>
              <a:rPr lang="en-IN" sz="3500" b="0" dirty="0" err="1"/>
              <a:t>मीटरचे</a:t>
            </a:r>
            <a:r>
              <a:rPr lang="en-IN" sz="3500" b="0" dirty="0"/>
              <a:t> </a:t>
            </a:r>
            <a:r>
              <a:rPr lang="en-IN" sz="3500" b="0" dirty="0" err="1"/>
              <a:t>अंतर</a:t>
            </a:r>
            <a:r>
              <a:rPr lang="en-IN" sz="3500" b="0" dirty="0"/>
              <a:t> </a:t>
            </a:r>
            <a:r>
              <a:rPr lang="en-IN" sz="3500" b="0" dirty="0" err="1"/>
              <a:t>ठेवा</a:t>
            </a:r>
            <a:r>
              <a:rPr lang="en-IN" sz="3500" b="0" dirty="0"/>
              <a:t>.</a:t>
            </a:r>
          </a:p>
          <a:p>
            <a:pPr marL="457200" lvl="0" indent="-457200" algn="l">
              <a:buFont typeface="Arial" panose="020B0604020202020204" pitchFamily="34" charset="0"/>
              <a:buChar char="•"/>
            </a:pPr>
            <a:r>
              <a:rPr lang="en-IN" sz="3500" b="0" dirty="0" err="1"/>
              <a:t>तुमचा</a:t>
            </a:r>
            <a:r>
              <a:rPr lang="en-IN" sz="3500" b="0" dirty="0"/>
              <a:t> </a:t>
            </a:r>
            <a:r>
              <a:rPr lang="en-IN" sz="3500" b="0" dirty="0" err="1"/>
              <a:t>चेहरा</a:t>
            </a:r>
            <a:r>
              <a:rPr lang="en-IN" sz="3500" b="0" dirty="0"/>
              <a:t> </a:t>
            </a:r>
            <a:r>
              <a:rPr lang="en-IN" sz="3500" b="0" dirty="0" err="1"/>
              <a:t>झाकण्यासाठी</a:t>
            </a:r>
            <a:r>
              <a:rPr lang="en-IN" sz="3500" b="0" dirty="0"/>
              <a:t> </a:t>
            </a:r>
            <a:r>
              <a:rPr lang="en-IN" sz="3500" b="0" dirty="0" err="1"/>
              <a:t>तीन</a:t>
            </a:r>
            <a:r>
              <a:rPr lang="en-IN" sz="3500" b="0" dirty="0"/>
              <a:t> </a:t>
            </a:r>
            <a:r>
              <a:rPr lang="en-IN" sz="3500" b="0" dirty="0" err="1"/>
              <a:t>पदरी</a:t>
            </a:r>
            <a:r>
              <a:rPr lang="en-IN" sz="3500" b="0" dirty="0"/>
              <a:t> </a:t>
            </a:r>
            <a:r>
              <a:rPr lang="en-IN" sz="3500" b="0" dirty="0" err="1"/>
              <a:t>मास्क</a:t>
            </a:r>
            <a:r>
              <a:rPr lang="en-IN" sz="3500" b="0" dirty="0"/>
              <a:t> </a:t>
            </a:r>
            <a:r>
              <a:rPr lang="en-IN" sz="3500" b="0" dirty="0" err="1"/>
              <a:t>वापरा</a:t>
            </a:r>
            <a:r>
              <a:rPr lang="en-IN" sz="3500" b="0" dirty="0"/>
              <a:t>. </a:t>
            </a:r>
            <a:r>
              <a:rPr lang="en-IN" sz="3500" b="0" dirty="0" err="1"/>
              <a:t>तो</a:t>
            </a:r>
            <a:r>
              <a:rPr lang="en-IN" sz="3500" b="0" dirty="0"/>
              <a:t> </a:t>
            </a:r>
            <a:r>
              <a:rPr lang="en-IN" sz="3500" b="0" dirty="0" err="1"/>
              <a:t>योग्यरीत्या</a:t>
            </a:r>
            <a:r>
              <a:rPr lang="en-IN" sz="3500" b="0" dirty="0"/>
              <a:t> </a:t>
            </a:r>
            <a:r>
              <a:rPr lang="en-IN" sz="3500" b="0" dirty="0" err="1"/>
              <a:t>घातला</a:t>
            </a:r>
            <a:r>
              <a:rPr lang="en-IN" sz="3500" b="0" dirty="0"/>
              <a:t> </a:t>
            </a:r>
            <a:r>
              <a:rPr lang="en-IN" sz="3500" b="0" dirty="0" err="1"/>
              <a:t>आहे</a:t>
            </a:r>
            <a:r>
              <a:rPr lang="en-IN" sz="3500" b="0" dirty="0"/>
              <a:t> </a:t>
            </a:r>
            <a:r>
              <a:rPr lang="en-IN" sz="3500" b="0" dirty="0" err="1"/>
              <a:t>याची</a:t>
            </a:r>
            <a:r>
              <a:rPr lang="en-IN" sz="3500" b="0" dirty="0"/>
              <a:t> </a:t>
            </a:r>
            <a:r>
              <a:rPr lang="en-IN" sz="3500" b="0" dirty="0" err="1"/>
              <a:t>खात्री</a:t>
            </a:r>
            <a:r>
              <a:rPr lang="en-IN" sz="3500" b="0" dirty="0"/>
              <a:t> </a:t>
            </a:r>
            <a:r>
              <a:rPr lang="en-IN" sz="3500" b="0" dirty="0" err="1"/>
              <a:t>करून</a:t>
            </a:r>
            <a:r>
              <a:rPr lang="en-IN" sz="3500" b="0" dirty="0"/>
              <a:t> </a:t>
            </a:r>
            <a:r>
              <a:rPr lang="en-IN" sz="3500" b="0" dirty="0" err="1"/>
              <a:t>घ्या</a:t>
            </a:r>
            <a:r>
              <a:rPr lang="en-IN" sz="3500" b="0" dirty="0"/>
              <a:t> (</a:t>
            </a:r>
            <a:r>
              <a:rPr lang="en-IN" sz="3500" b="0" dirty="0" err="1"/>
              <a:t>संपर्कात</a:t>
            </a:r>
            <a:r>
              <a:rPr lang="en-IN" sz="3500" b="0" dirty="0"/>
              <a:t> </a:t>
            </a:r>
            <a:r>
              <a:rPr lang="en-IN" sz="3500" b="0" dirty="0" err="1"/>
              <a:t>आलेल्या</a:t>
            </a:r>
            <a:r>
              <a:rPr lang="en-IN" sz="3500" b="0" dirty="0"/>
              <a:t> </a:t>
            </a:r>
            <a:r>
              <a:rPr lang="en-IN" sz="3500" b="0" dirty="0" err="1"/>
              <a:t>व्यक्तीच</a:t>
            </a:r>
            <a:r>
              <a:rPr lang="hi-IN" sz="3500" b="0" dirty="0"/>
              <a:t>ा शोध घे</a:t>
            </a:r>
            <a:r>
              <a:rPr lang="en-IN" sz="3500" b="0" dirty="0" err="1"/>
              <a:t>ताना</a:t>
            </a:r>
            <a:r>
              <a:rPr lang="en-IN" sz="3500" b="0" dirty="0"/>
              <a:t>).</a:t>
            </a:r>
          </a:p>
          <a:p>
            <a:pPr marL="457200" lvl="0" indent="-457200" algn="l">
              <a:buFont typeface="Arial" panose="020B0604020202020204" pitchFamily="34" charset="0"/>
              <a:buChar char="•"/>
            </a:pPr>
            <a:r>
              <a:rPr lang="en-IN" sz="3500" b="0" dirty="0" err="1"/>
              <a:t>तुमच्या</a:t>
            </a:r>
            <a:r>
              <a:rPr lang="en-IN" sz="3500" b="0" dirty="0"/>
              <a:t> </a:t>
            </a:r>
            <a:r>
              <a:rPr lang="en-IN" sz="3500" b="0" dirty="0" err="1"/>
              <a:t>चेहऱ्याला</a:t>
            </a:r>
            <a:r>
              <a:rPr lang="en-IN" sz="3500" b="0" dirty="0"/>
              <a:t> (</a:t>
            </a:r>
            <a:r>
              <a:rPr lang="en-IN" sz="3500" b="0" dirty="0" err="1"/>
              <a:t>डोळे</a:t>
            </a:r>
            <a:r>
              <a:rPr lang="en-IN" sz="3500" b="0" dirty="0"/>
              <a:t>, </a:t>
            </a:r>
            <a:r>
              <a:rPr lang="en-IN" sz="3500" b="0" dirty="0" err="1"/>
              <a:t>नाक</a:t>
            </a:r>
            <a:r>
              <a:rPr lang="en-IN" sz="3500" b="0" dirty="0"/>
              <a:t>, </a:t>
            </a:r>
            <a:r>
              <a:rPr lang="en-IN" sz="3500" b="0" dirty="0" err="1"/>
              <a:t>तोंड</a:t>
            </a:r>
            <a:r>
              <a:rPr lang="en-IN" sz="3500" b="0" dirty="0"/>
              <a:t>) </a:t>
            </a:r>
            <a:r>
              <a:rPr lang="en-IN" sz="3500" b="0" dirty="0" err="1"/>
              <a:t>स्पर्श</a:t>
            </a:r>
            <a:r>
              <a:rPr lang="en-IN" sz="3500" b="0" dirty="0"/>
              <a:t> </a:t>
            </a:r>
            <a:r>
              <a:rPr lang="en-IN" sz="3500" b="0" dirty="0" err="1"/>
              <a:t>करणे</a:t>
            </a:r>
            <a:r>
              <a:rPr lang="en-IN" sz="3500" b="0" dirty="0"/>
              <a:t> </a:t>
            </a:r>
            <a:r>
              <a:rPr lang="en-IN" sz="3500" b="0" dirty="0" err="1"/>
              <a:t>टाळा</a:t>
            </a:r>
            <a:r>
              <a:rPr lang="en-IN" sz="3500" b="0" dirty="0"/>
              <a:t>.</a:t>
            </a:r>
          </a:p>
          <a:p>
            <a:pPr marL="457200" lvl="0" indent="-457200" algn="l">
              <a:buFont typeface="Arial" panose="020B0604020202020204" pitchFamily="34" charset="0"/>
              <a:buChar char="•"/>
            </a:pPr>
            <a:r>
              <a:rPr lang="en-IN" sz="3500" b="0" dirty="0" err="1"/>
              <a:t>साबण</a:t>
            </a:r>
            <a:r>
              <a:rPr lang="en-IN" sz="3500" b="0" dirty="0"/>
              <a:t> </a:t>
            </a:r>
            <a:r>
              <a:rPr lang="en-IN" sz="3500" b="0" dirty="0" err="1"/>
              <a:t>आणि</a:t>
            </a:r>
            <a:r>
              <a:rPr lang="en-IN" sz="3500" b="0" dirty="0"/>
              <a:t> </a:t>
            </a:r>
            <a:r>
              <a:rPr lang="en-IN" sz="3500" b="0" dirty="0" err="1"/>
              <a:t>पाण्याने</a:t>
            </a:r>
            <a:r>
              <a:rPr lang="en-IN" sz="3500" b="0" dirty="0"/>
              <a:t> </a:t>
            </a:r>
            <a:r>
              <a:rPr lang="en-IN" sz="3500" b="0" dirty="0" err="1"/>
              <a:t>तुमचे</a:t>
            </a:r>
            <a:r>
              <a:rPr lang="en-IN" sz="3500" b="0" dirty="0"/>
              <a:t> </a:t>
            </a:r>
            <a:r>
              <a:rPr lang="en-IN" sz="3500" b="0" dirty="0" err="1"/>
              <a:t>हात</a:t>
            </a:r>
            <a:r>
              <a:rPr lang="en-IN" sz="3500" b="0" dirty="0"/>
              <a:t> </a:t>
            </a:r>
            <a:r>
              <a:rPr lang="en-IN" sz="3500" b="0" dirty="0" err="1"/>
              <a:t>वरचेवर</a:t>
            </a:r>
            <a:r>
              <a:rPr lang="en-IN" sz="3500" b="0" dirty="0"/>
              <a:t> </a:t>
            </a:r>
            <a:r>
              <a:rPr lang="en-IN" sz="3500" b="0" dirty="0" err="1"/>
              <a:t>धुवा</a:t>
            </a:r>
            <a:r>
              <a:rPr lang="en-IN" sz="3500" b="0" dirty="0"/>
              <a:t> </a:t>
            </a:r>
            <a:r>
              <a:rPr lang="en-IN" sz="3500" b="0" dirty="0" err="1"/>
              <a:t>किंवा</a:t>
            </a:r>
            <a:r>
              <a:rPr lang="en-IN" sz="3500" b="0" dirty="0"/>
              <a:t> </a:t>
            </a:r>
            <a:r>
              <a:rPr lang="en-IN" sz="3500" b="0" dirty="0" err="1"/>
              <a:t>अल्कोहोल</a:t>
            </a:r>
            <a:r>
              <a:rPr lang="en-IN" sz="3500" b="0" dirty="0"/>
              <a:t> </a:t>
            </a:r>
            <a:r>
              <a:rPr lang="en-IN" sz="3500" b="0" dirty="0" err="1"/>
              <a:t>असलेला</a:t>
            </a:r>
            <a:r>
              <a:rPr lang="en-IN" sz="3500" b="0" dirty="0"/>
              <a:t> </a:t>
            </a:r>
            <a:r>
              <a:rPr lang="en-IN" sz="3500" b="0" dirty="0" err="1"/>
              <a:t>हँड-रब</a:t>
            </a:r>
            <a:r>
              <a:rPr lang="en-IN" sz="3500" b="0" dirty="0"/>
              <a:t> </a:t>
            </a:r>
            <a:r>
              <a:rPr lang="en-IN" sz="3500" b="0" dirty="0" err="1"/>
              <a:t>वापरा</a:t>
            </a:r>
            <a:r>
              <a:rPr lang="en-IN" sz="3500" b="0" dirty="0"/>
              <a:t>.</a:t>
            </a:r>
          </a:p>
          <a:p>
            <a:pPr marL="457200" lvl="0" indent="-457200" algn="l">
              <a:buFont typeface="Arial" panose="020B0604020202020204" pitchFamily="34" charset="0"/>
              <a:buChar char="•"/>
            </a:pPr>
            <a:r>
              <a:rPr lang="en-IN" sz="3500" b="0" dirty="0" err="1"/>
              <a:t>स्पर्श</a:t>
            </a:r>
            <a:r>
              <a:rPr lang="en-IN" sz="3500" b="0" dirty="0"/>
              <a:t> </a:t>
            </a:r>
            <a:r>
              <a:rPr lang="en-IN" sz="3500" b="0" dirty="0" err="1"/>
              <a:t>करणे</a:t>
            </a:r>
            <a:r>
              <a:rPr lang="en-IN" sz="3500" b="0" dirty="0"/>
              <a:t> </a:t>
            </a:r>
            <a:r>
              <a:rPr lang="en-IN" sz="3500" b="0" dirty="0" err="1"/>
              <a:t>किंवा</a:t>
            </a:r>
            <a:r>
              <a:rPr lang="en-IN" sz="3500" b="0" dirty="0"/>
              <a:t> </a:t>
            </a:r>
            <a:r>
              <a:rPr lang="en-IN" sz="3500" b="0" dirty="0" err="1"/>
              <a:t>थेट</a:t>
            </a:r>
            <a:r>
              <a:rPr lang="en-IN" sz="3500" b="0" dirty="0"/>
              <a:t> </a:t>
            </a:r>
            <a:r>
              <a:rPr lang="en-IN" sz="3500" b="0" dirty="0" err="1"/>
              <a:t>शारीरिक</a:t>
            </a:r>
            <a:r>
              <a:rPr lang="en-IN" sz="3500" b="0" dirty="0"/>
              <a:t> </a:t>
            </a:r>
            <a:r>
              <a:rPr lang="en-IN" sz="3500" b="0" dirty="0" err="1"/>
              <a:t>संपर्कात</a:t>
            </a:r>
            <a:r>
              <a:rPr lang="en-IN" sz="3500" b="0" dirty="0"/>
              <a:t> </a:t>
            </a:r>
            <a:r>
              <a:rPr lang="en-IN" sz="3500" b="0" dirty="0" err="1"/>
              <a:t>येणे</a:t>
            </a:r>
            <a:r>
              <a:rPr lang="en-IN" sz="3500" b="0" dirty="0"/>
              <a:t> </a:t>
            </a:r>
            <a:r>
              <a:rPr lang="en-IN" sz="3500" b="0" dirty="0" err="1"/>
              <a:t>टाळा</a:t>
            </a:r>
            <a:r>
              <a:rPr lang="en-IN" sz="3500" b="0" dirty="0"/>
              <a:t>.</a:t>
            </a:r>
          </a:p>
        </p:txBody>
      </p:sp>
      <p:sp>
        <p:nvSpPr>
          <p:cNvPr id="972" name="Rounded Rectangle"/>
          <p:cNvSpPr/>
          <p:nvPr/>
        </p:nvSpPr>
        <p:spPr>
          <a:xfrm>
            <a:off x="12871146" y="4465556"/>
            <a:ext cx="10748625" cy="7273763"/>
          </a:xfrm>
          <a:prstGeom prst="roundRect">
            <a:avLst>
              <a:gd name="adj" fmla="val 3942"/>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974" name="Immediately on reaching home"/>
          <p:cNvSpPr txBox="1"/>
          <p:nvPr/>
        </p:nvSpPr>
        <p:spPr>
          <a:xfrm>
            <a:off x="13523015" y="4937815"/>
            <a:ext cx="9184585" cy="6696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914400">
              <a:lnSpc>
                <a:spcPct val="90000"/>
              </a:lnSpc>
              <a:spcBef>
                <a:spcPts val="1200"/>
              </a:spcBef>
              <a:defRPr sz="2800" cap="all">
                <a:solidFill>
                  <a:srgbClr val="FFFFFF"/>
                </a:solidFill>
              </a:defRPr>
            </a:lvl1pPr>
          </a:lstStyle>
          <a:p>
            <a:r>
              <a:rPr lang="en-IN" sz="4000" b="0" dirty="0" err="1">
                <a:solidFill>
                  <a:schemeClr val="tx1"/>
                </a:solidFill>
              </a:rPr>
              <a:t>घरी</a:t>
            </a:r>
            <a:r>
              <a:rPr lang="en-IN" sz="4000" b="0" dirty="0">
                <a:solidFill>
                  <a:schemeClr val="tx1"/>
                </a:solidFill>
              </a:rPr>
              <a:t> </a:t>
            </a:r>
            <a:r>
              <a:rPr lang="en-IN" sz="4000" b="0" dirty="0" err="1">
                <a:solidFill>
                  <a:schemeClr val="tx1"/>
                </a:solidFill>
              </a:rPr>
              <a:t>पोहोचल्यावर</a:t>
            </a:r>
            <a:r>
              <a:rPr lang="en-IN" sz="4000" b="0" dirty="0">
                <a:solidFill>
                  <a:schemeClr val="tx1"/>
                </a:solidFill>
              </a:rPr>
              <a:t> </a:t>
            </a:r>
            <a:r>
              <a:rPr lang="en-IN" sz="4000" b="0" dirty="0" err="1">
                <a:solidFill>
                  <a:schemeClr val="tx1"/>
                </a:solidFill>
              </a:rPr>
              <a:t>खालील</a:t>
            </a:r>
            <a:r>
              <a:rPr lang="en-IN" sz="4000" b="0" dirty="0">
                <a:solidFill>
                  <a:schemeClr val="tx1"/>
                </a:solidFill>
              </a:rPr>
              <a:t> </a:t>
            </a:r>
            <a:r>
              <a:rPr lang="en-IN" sz="4000" b="0" dirty="0" err="1">
                <a:solidFill>
                  <a:schemeClr val="tx1"/>
                </a:solidFill>
              </a:rPr>
              <a:t>कृती</a:t>
            </a:r>
            <a:r>
              <a:rPr lang="en-IN" sz="4000" b="0" dirty="0">
                <a:solidFill>
                  <a:schemeClr val="tx1"/>
                </a:solidFill>
              </a:rPr>
              <a:t> </a:t>
            </a:r>
            <a:r>
              <a:rPr lang="en-IN" sz="4000" b="0" dirty="0" err="1">
                <a:solidFill>
                  <a:schemeClr val="tx1"/>
                </a:solidFill>
              </a:rPr>
              <a:t>त्वरीत</a:t>
            </a:r>
            <a:r>
              <a:rPr lang="en-IN" sz="4000" b="0" dirty="0">
                <a:solidFill>
                  <a:schemeClr val="tx1"/>
                </a:solidFill>
              </a:rPr>
              <a:t> </a:t>
            </a:r>
            <a:r>
              <a:rPr lang="en-IN" sz="4000" b="0" dirty="0" err="1">
                <a:solidFill>
                  <a:schemeClr val="tx1"/>
                </a:solidFill>
              </a:rPr>
              <a:t>करा</a:t>
            </a:r>
            <a:r>
              <a:rPr lang="en-GB" sz="4000" b="0" dirty="0">
                <a:solidFill>
                  <a:schemeClr val="tx1"/>
                </a:solidFill>
              </a:rPr>
              <a:t>:</a:t>
            </a:r>
            <a:endParaRPr lang="en-IN" sz="4000" b="0" dirty="0">
              <a:solidFill>
                <a:schemeClr val="tx1"/>
              </a:solidFill>
            </a:endParaRPr>
          </a:p>
        </p:txBody>
      </p:sp>
      <p:sp>
        <p:nvSpPr>
          <p:cNvPr id="976" name="Carefully remove and dispose off your face mask by soaking in bleach solution and then throwing it in a covered dustbin. (See: MASK MANAGEMENT).…"/>
          <p:cNvSpPr txBox="1"/>
          <p:nvPr/>
        </p:nvSpPr>
        <p:spPr>
          <a:xfrm>
            <a:off x="13354423" y="6362714"/>
            <a:ext cx="9782070" cy="471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lvl="0" algn="l"/>
            <a:r>
              <a:rPr lang="en-IN" b="0" dirty="0" err="1"/>
              <a:t>मास्क</a:t>
            </a:r>
            <a:r>
              <a:rPr lang="en-IN" b="0" dirty="0"/>
              <a:t> </a:t>
            </a:r>
            <a:r>
              <a:rPr lang="en-IN" b="0" dirty="0" err="1"/>
              <a:t>काळजीपूर्वक</a:t>
            </a:r>
            <a:r>
              <a:rPr lang="en-IN" b="0" dirty="0"/>
              <a:t> </a:t>
            </a:r>
            <a:r>
              <a:rPr lang="en-IN" b="0" dirty="0" err="1"/>
              <a:t>काढा</a:t>
            </a:r>
            <a:r>
              <a:rPr lang="en-IN" b="0" dirty="0"/>
              <a:t> </a:t>
            </a:r>
            <a:r>
              <a:rPr lang="en-IN" b="0" dirty="0" err="1"/>
              <a:t>आणि</a:t>
            </a:r>
            <a:r>
              <a:rPr lang="en-IN" b="0" dirty="0"/>
              <a:t> </a:t>
            </a:r>
            <a:r>
              <a:rPr lang="en-IN" b="0" dirty="0" err="1"/>
              <a:t>झाकण</a:t>
            </a:r>
            <a:r>
              <a:rPr lang="en-IN" b="0" dirty="0"/>
              <a:t> </a:t>
            </a:r>
            <a:r>
              <a:rPr lang="en-IN" b="0" dirty="0" err="1"/>
              <a:t>असलेल्या</a:t>
            </a:r>
            <a:r>
              <a:rPr lang="en-IN" b="0" dirty="0"/>
              <a:t> </a:t>
            </a:r>
            <a:r>
              <a:rPr lang="en-IN" b="0" dirty="0" err="1"/>
              <a:t>कचऱ्याच्या</a:t>
            </a:r>
            <a:r>
              <a:rPr lang="en-IN" b="0" dirty="0"/>
              <a:t> </a:t>
            </a:r>
            <a:r>
              <a:rPr lang="en-IN" b="0" dirty="0" err="1"/>
              <a:t>डब्यात</a:t>
            </a:r>
            <a:r>
              <a:rPr lang="en-IN" b="0" dirty="0"/>
              <a:t> </a:t>
            </a:r>
            <a:r>
              <a:rPr lang="en-IN" b="0" dirty="0" err="1"/>
              <a:t>टाका</a:t>
            </a:r>
            <a:r>
              <a:rPr lang="en-IN" b="0" dirty="0"/>
              <a:t>. (</a:t>
            </a:r>
            <a:r>
              <a:rPr lang="en-IN" b="0" dirty="0" err="1"/>
              <a:t>कृपया</a:t>
            </a:r>
            <a:r>
              <a:rPr lang="en-IN" b="0" dirty="0"/>
              <a:t> </a:t>
            </a:r>
            <a:r>
              <a:rPr lang="en-IN" b="0" dirty="0" err="1"/>
              <a:t>मास्कची</a:t>
            </a:r>
            <a:r>
              <a:rPr lang="en-IN" b="0" dirty="0"/>
              <a:t> </a:t>
            </a:r>
            <a:r>
              <a:rPr lang="en-IN" b="0" dirty="0" err="1"/>
              <a:t>हाताळणी</a:t>
            </a:r>
            <a:r>
              <a:rPr lang="en-IN" b="0" dirty="0"/>
              <a:t> </a:t>
            </a:r>
            <a:r>
              <a:rPr lang="en-IN" b="0" dirty="0" err="1"/>
              <a:t>पाहा</a:t>
            </a:r>
            <a:r>
              <a:rPr lang="en-IN" b="0" dirty="0"/>
              <a:t>).</a:t>
            </a:r>
          </a:p>
          <a:p>
            <a:pPr lvl="0" algn="l"/>
            <a:r>
              <a:rPr lang="en-IN" b="0" dirty="0" err="1"/>
              <a:t>कुठल्याही</a:t>
            </a:r>
            <a:r>
              <a:rPr lang="en-IN" b="0" dirty="0"/>
              <a:t> </a:t>
            </a:r>
            <a:r>
              <a:rPr lang="en-IN" b="0" dirty="0" err="1"/>
              <a:t>वस्तूला</a:t>
            </a:r>
            <a:r>
              <a:rPr lang="en-IN" b="0" dirty="0"/>
              <a:t> </a:t>
            </a:r>
            <a:r>
              <a:rPr lang="en-IN" b="0" dirty="0" err="1"/>
              <a:t>हात</a:t>
            </a:r>
            <a:r>
              <a:rPr lang="en-IN" b="0" dirty="0"/>
              <a:t> </a:t>
            </a:r>
            <a:r>
              <a:rPr lang="en-IN" b="0" dirty="0" err="1"/>
              <a:t>लावण्यापूर्वी</a:t>
            </a:r>
            <a:r>
              <a:rPr lang="en-IN" b="0" dirty="0"/>
              <a:t> </a:t>
            </a:r>
            <a:r>
              <a:rPr lang="en-IN" b="0" dirty="0" err="1"/>
              <a:t>साबण</a:t>
            </a:r>
            <a:r>
              <a:rPr lang="en-IN" b="0" dirty="0"/>
              <a:t> </a:t>
            </a:r>
            <a:r>
              <a:rPr lang="en-IN" b="0" dirty="0" err="1"/>
              <a:t>आणि</a:t>
            </a:r>
            <a:r>
              <a:rPr lang="en-IN" b="0" dirty="0"/>
              <a:t> </a:t>
            </a:r>
            <a:r>
              <a:rPr lang="en-IN" b="0" dirty="0" err="1"/>
              <a:t>पाण्याने</a:t>
            </a:r>
            <a:r>
              <a:rPr lang="en-IN" b="0" dirty="0"/>
              <a:t> </a:t>
            </a:r>
            <a:r>
              <a:rPr lang="en-IN" b="0" dirty="0" err="1"/>
              <a:t>तुमचे</a:t>
            </a:r>
            <a:r>
              <a:rPr lang="en-IN" b="0" dirty="0"/>
              <a:t> </a:t>
            </a:r>
            <a:r>
              <a:rPr lang="en-IN" b="0" dirty="0" err="1"/>
              <a:t>हात</a:t>
            </a:r>
            <a:r>
              <a:rPr lang="en-IN" b="0" dirty="0"/>
              <a:t> </a:t>
            </a:r>
            <a:r>
              <a:rPr lang="en-IN" b="0" dirty="0" err="1"/>
              <a:t>धुवा</a:t>
            </a:r>
            <a:r>
              <a:rPr lang="en-IN" b="0" dirty="0"/>
              <a:t> </a:t>
            </a:r>
            <a:r>
              <a:rPr lang="en-IN" b="0" dirty="0" err="1"/>
              <a:t>किंवा</a:t>
            </a:r>
            <a:r>
              <a:rPr lang="en-IN" b="0" dirty="0"/>
              <a:t> </a:t>
            </a:r>
            <a:r>
              <a:rPr lang="en-IN" b="0" dirty="0" err="1"/>
              <a:t>अल्कोहोल</a:t>
            </a:r>
            <a:r>
              <a:rPr lang="en-IN" b="0" dirty="0"/>
              <a:t> </a:t>
            </a:r>
            <a:r>
              <a:rPr lang="en-IN" b="0" dirty="0" err="1"/>
              <a:t>असलेला</a:t>
            </a:r>
            <a:r>
              <a:rPr lang="en-IN" b="0" dirty="0"/>
              <a:t> </a:t>
            </a:r>
            <a:r>
              <a:rPr lang="en-IN" b="0" dirty="0" err="1"/>
              <a:t>हँड-सॅनिटायझर</a:t>
            </a:r>
            <a:r>
              <a:rPr lang="en-IN" b="0" dirty="0"/>
              <a:t> </a:t>
            </a:r>
            <a:r>
              <a:rPr lang="en-IN" b="0" dirty="0" err="1"/>
              <a:t>वापरा</a:t>
            </a:r>
            <a:r>
              <a:rPr lang="en-IN" b="0" dirty="0"/>
              <a:t>.</a:t>
            </a:r>
          </a:p>
          <a:p>
            <a:pPr lvl="0" algn="l"/>
            <a:r>
              <a:rPr lang="en-IN" b="0" dirty="0" err="1"/>
              <a:t>पर्स</a:t>
            </a:r>
            <a:r>
              <a:rPr lang="en-IN" b="0" dirty="0"/>
              <a:t> </a:t>
            </a:r>
            <a:r>
              <a:rPr lang="en-IN" b="0" dirty="0" err="1"/>
              <a:t>आणि</a:t>
            </a:r>
            <a:r>
              <a:rPr lang="en-IN" b="0" dirty="0"/>
              <a:t> </a:t>
            </a:r>
            <a:r>
              <a:rPr lang="en-IN" b="0" dirty="0" err="1"/>
              <a:t>मोबाईल</a:t>
            </a:r>
            <a:r>
              <a:rPr lang="en-IN" b="0" dirty="0"/>
              <a:t> </a:t>
            </a:r>
            <a:r>
              <a:rPr lang="en-IN" b="0" dirty="0" err="1"/>
              <a:t>यासारख्या</a:t>
            </a:r>
            <a:r>
              <a:rPr lang="en-IN" b="0" dirty="0"/>
              <a:t> </a:t>
            </a:r>
            <a:r>
              <a:rPr lang="en-IN" b="0" dirty="0" err="1"/>
              <a:t>बरोबर</a:t>
            </a:r>
            <a:r>
              <a:rPr lang="en-IN" b="0" dirty="0"/>
              <a:t> </a:t>
            </a:r>
            <a:r>
              <a:rPr lang="en-IN" b="0" dirty="0" err="1"/>
              <a:t>घेऊन</a:t>
            </a:r>
            <a:r>
              <a:rPr lang="en-IN" b="0" dirty="0"/>
              <a:t> </a:t>
            </a:r>
            <a:r>
              <a:rPr lang="en-IN" b="0" dirty="0" err="1"/>
              <a:t>गेलेल्या</a:t>
            </a:r>
            <a:r>
              <a:rPr lang="en-IN" b="0" dirty="0"/>
              <a:t> </a:t>
            </a:r>
            <a:r>
              <a:rPr lang="en-IN" b="0" dirty="0" err="1"/>
              <a:t>वस्तू</a:t>
            </a:r>
            <a:r>
              <a:rPr lang="en-IN" b="0" dirty="0"/>
              <a:t> </a:t>
            </a:r>
            <a:r>
              <a:rPr lang="en-IN" b="0" dirty="0" err="1"/>
              <a:t>घरगुती</a:t>
            </a:r>
            <a:r>
              <a:rPr lang="en-IN" b="0" dirty="0"/>
              <a:t> </a:t>
            </a:r>
            <a:r>
              <a:rPr lang="en-IN" b="0" dirty="0" err="1"/>
              <a:t>जंतुनाशकाने</a:t>
            </a:r>
            <a:r>
              <a:rPr lang="en-IN" b="0" dirty="0"/>
              <a:t> (४ </a:t>
            </a:r>
            <a:r>
              <a:rPr lang="en-IN" b="0" dirty="0" err="1"/>
              <a:t>कप</a:t>
            </a:r>
            <a:r>
              <a:rPr lang="en-IN" b="0" dirty="0"/>
              <a:t> </a:t>
            </a:r>
            <a:r>
              <a:rPr lang="en-IN" b="0" dirty="0" err="1"/>
              <a:t>पाण्यामध्ये</a:t>
            </a:r>
            <a:r>
              <a:rPr lang="en-IN" b="0" dirty="0"/>
              <a:t> ४ </a:t>
            </a:r>
            <a:r>
              <a:rPr lang="en-IN" b="0" dirty="0" err="1"/>
              <a:t>टेबलस्पून</a:t>
            </a:r>
            <a:r>
              <a:rPr lang="en-IN" b="0" dirty="0"/>
              <a:t> </a:t>
            </a:r>
            <a:r>
              <a:rPr lang="en-IN" b="0" dirty="0" err="1"/>
              <a:t>घरगुती</a:t>
            </a:r>
            <a:r>
              <a:rPr lang="en-IN" b="0" dirty="0"/>
              <a:t> </a:t>
            </a:r>
            <a:r>
              <a:rPr lang="en-IN" b="0" dirty="0" err="1"/>
              <a:t>ब्लीच</a:t>
            </a:r>
            <a:r>
              <a:rPr lang="en-IN" b="0" dirty="0"/>
              <a:t> </a:t>
            </a:r>
            <a:r>
              <a:rPr lang="en-IN" b="0" dirty="0" err="1"/>
              <a:t>घालून</a:t>
            </a:r>
            <a:r>
              <a:rPr lang="en-IN" b="0" dirty="0"/>
              <a:t> </a:t>
            </a:r>
            <a:r>
              <a:rPr lang="en-IN" b="0" dirty="0" err="1"/>
              <a:t>द्रावण</a:t>
            </a:r>
            <a:r>
              <a:rPr lang="en-IN" b="0" dirty="0"/>
              <a:t> </a:t>
            </a:r>
            <a:r>
              <a:rPr lang="en-IN" b="0" dirty="0" err="1"/>
              <a:t>करा</a:t>
            </a:r>
            <a:r>
              <a:rPr lang="en-IN" b="0" dirty="0"/>
              <a:t>) </a:t>
            </a:r>
            <a:r>
              <a:rPr lang="en-IN" b="0" dirty="0" err="1"/>
              <a:t>पुसून</a:t>
            </a:r>
            <a:r>
              <a:rPr lang="en-IN" b="0" dirty="0"/>
              <a:t> </a:t>
            </a:r>
            <a:r>
              <a:rPr lang="en-IN" b="0" dirty="0" err="1"/>
              <a:t>काढा</a:t>
            </a:r>
            <a:r>
              <a:rPr lang="en-IN" b="0" dirty="0"/>
              <a:t>. </a:t>
            </a:r>
          </a:p>
          <a:p>
            <a:pPr lvl="0" algn="l"/>
            <a:r>
              <a:rPr lang="en-IN" b="0" dirty="0" err="1"/>
              <a:t>जर</a:t>
            </a:r>
            <a:r>
              <a:rPr lang="en-IN" b="0" dirty="0"/>
              <a:t> </a:t>
            </a:r>
            <a:r>
              <a:rPr lang="en-IN" b="0" dirty="0" err="1"/>
              <a:t>सर्दी</a:t>
            </a:r>
            <a:r>
              <a:rPr lang="en-IN" b="0" dirty="0"/>
              <a:t>, </a:t>
            </a:r>
            <a:r>
              <a:rPr lang="en-IN" b="0" dirty="0" err="1"/>
              <a:t>कोरडा</a:t>
            </a:r>
            <a:r>
              <a:rPr lang="en-IN" b="0" dirty="0"/>
              <a:t> </a:t>
            </a:r>
            <a:r>
              <a:rPr lang="en-IN" b="0" dirty="0" err="1"/>
              <a:t>खोकला</a:t>
            </a:r>
            <a:r>
              <a:rPr lang="en-IN" b="0" dirty="0"/>
              <a:t>, </a:t>
            </a:r>
            <a:r>
              <a:rPr lang="en-IN" b="0" dirty="0" err="1"/>
              <a:t>ताप</a:t>
            </a:r>
            <a:r>
              <a:rPr lang="en-IN" b="0" dirty="0"/>
              <a:t> </a:t>
            </a:r>
            <a:r>
              <a:rPr lang="en-IN" b="0" dirty="0" err="1"/>
              <a:t>यासारखी</a:t>
            </a:r>
            <a:r>
              <a:rPr lang="en-IN" b="0" dirty="0"/>
              <a:t> </a:t>
            </a:r>
            <a:r>
              <a:rPr lang="en-IN" b="0" dirty="0" err="1"/>
              <a:t>लक्षणे</a:t>
            </a:r>
            <a:r>
              <a:rPr lang="en-IN" b="0" dirty="0"/>
              <a:t> </a:t>
            </a:r>
            <a:r>
              <a:rPr lang="en-IN" b="0" dirty="0" err="1"/>
              <a:t>दिसून</a:t>
            </a:r>
            <a:r>
              <a:rPr lang="en-IN" b="0" dirty="0"/>
              <a:t> </a:t>
            </a:r>
            <a:r>
              <a:rPr lang="en-IN" b="0" dirty="0" err="1"/>
              <a:t>आली</a:t>
            </a:r>
            <a:r>
              <a:rPr lang="en-IN" b="0" dirty="0"/>
              <a:t> </a:t>
            </a:r>
            <a:r>
              <a:rPr lang="en-IN" b="0" dirty="0" err="1"/>
              <a:t>तर</a:t>
            </a:r>
            <a:r>
              <a:rPr lang="en-IN" b="0" dirty="0"/>
              <a:t> </a:t>
            </a:r>
            <a:r>
              <a:rPr lang="en-IN" b="0" dirty="0" err="1"/>
              <a:t>नजिकच्या</a:t>
            </a:r>
            <a:r>
              <a:rPr lang="en-IN" b="0" dirty="0"/>
              <a:t> </a:t>
            </a:r>
            <a:r>
              <a:rPr lang="en-IN" b="0" dirty="0" err="1"/>
              <a:t>सरकारी</a:t>
            </a:r>
            <a:r>
              <a:rPr lang="en-IN" b="0" dirty="0"/>
              <a:t> </a:t>
            </a:r>
            <a:r>
              <a:rPr lang="en-IN" b="0" dirty="0" err="1"/>
              <a:t>आरोग्य</a:t>
            </a:r>
            <a:r>
              <a:rPr lang="en-IN" b="0" dirty="0"/>
              <a:t> </a:t>
            </a:r>
            <a:r>
              <a:rPr lang="en-IN" b="0" dirty="0" err="1"/>
              <a:t>संस्थेशी</a:t>
            </a:r>
            <a:r>
              <a:rPr lang="en-IN" b="0" dirty="0"/>
              <a:t> </a:t>
            </a:r>
            <a:r>
              <a:rPr lang="en-IN" b="0" dirty="0" err="1"/>
              <a:t>किंवा</a:t>
            </a:r>
            <a:r>
              <a:rPr lang="en-IN" b="0" dirty="0"/>
              <a:t> </a:t>
            </a:r>
            <a:r>
              <a:rPr lang="en-IN" b="0" dirty="0" err="1"/>
              <a:t>जिल्हा</a:t>
            </a:r>
            <a:r>
              <a:rPr lang="en-IN" b="0" dirty="0"/>
              <a:t> </a:t>
            </a:r>
            <a:r>
              <a:rPr lang="en-IN" b="0" dirty="0" err="1"/>
              <a:t>चौकशी</a:t>
            </a:r>
            <a:r>
              <a:rPr lang="en-IN" b="0" dirty="0"/>
              <a:t> </a:t>
            </a:r>
            <a:r>
              <a:rPr lang="en-IN" b="0" dirty="0" err="1"/>
              <a:t>अधिकाऱ्याशी</a:t>
            </a:r>
            <a:r>
              <a:rPr lang="en-IN" b="0" dirty="0"/>
              <a:t> (</a:t>
            </a:r>
            <a:r>
              <a:rPr lang="en-IN" b="0" dirty="0" err="1"/>
              <a:t>डीएसओ</a:t>
            </a:r>
            <a:r>
              <a:rPr lang="en-IN" b="0" dirty="0"/>
              <a:t>) </a:t>
            </a:r>
            <a:r>
              <a:rPr lang="en-IN" b="0" dirty="0" err="1"/>
              <a:t>त्वरीत</a:t>
            </a:r>
            <a:r>
              <a:rPr lang="en-IN" b="0" dirty="0"/>
              <a:t> </a:t>
            </a:r>
            <a:r>
              <a:rPr lang="en-IN" b="0" dirty="0" err="1"/>
              <a:t>संपर्क</a:t>
            </a:r>
            <a:r>
              <a:rPr lang="en-IN" b="0" dirty="0"/>
              <a:t> </a:t>
            </a:r>
            <a:r>
              <a:rPr lang="en-IN" b="0" dirty="0" err="1"/>
              <a:t>साधा</a:t>
            </a:r>
            <a:r>
              <a:rPr lang="en-IN" b="0" dirty="0"/>
              <a:t>.</a:t>
            </a:r>
          </a:p>
        </p:txBody>
      </p:sp>
      <p:grpSp>
        <p:nvGrpSpPr>
          <p:cNvPr id="6" name="Group 5">
            <a:extLst>
              <a:ext uri="{FF2B5EF4-FFF2-40B4-BE49-F238E27FC236}">
                <a16:creationId xmlns:a16="http://schemas.microsoft.com/office/drawing/2014/main" id="{8C9478B6-EC6B-D346-AAE4-69CC92E1AE9C}"/>
              </a:ext>
            </a:extLst>
          </p:cNvPr>
          <p:cNvGrpSpPr/>
          <p:nvPr/>
        </p:nvGrpSpPr>
        <p:grpSpPr>
          <a:xfrm>
            <a:off x="15019019" y="2240656"/>
            <a:ext cx="6743701" cy="1924154"/>
            <a:chOff x="14475497" y="2240655"/>
            <a:chExt cx="8474500" cy="3137560"/>
          </a:xfrm>
        </p:grpSpPr>
        <p:pic>
          <p:nvPicPr>
            <p:cNvPr id="978" name="Image" descr="Image"/>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4475497" y="2547778"/>
              <a:ext cx="1906312" cy="2830437"/>
            </a:xfrm>
            <a:prstGeom prst="rect">
              <a:avLst/>
            </a:prstGeom>
            <a:ln w="12700">
              <a:miter lim="400000"/>
            </a:ln>
          </p:spPr>
        </p:pic>
        <p:pic>
          <p:nvPicPr>
            <p:cNvPr id="979" name="Image" descr="Image"/>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016330" y="2240655"/>
              <a:ext cx="2933667" cy="2894862"/>
            </a:xfrm>
            <a:prstGeom prst="rect">
              <a:avLst/>
            </a:prstGeom>
            <a:ln w="12700">
              <a:miter lim="400000"/>
            </a:ln>
          </p:spPr>
        </p:pic>
        <p:sp>
          <p:nvSpPr>
            <p:cNvPr id="981" name="Line"/>
            <p:cNvSpPr/>
            <p:nvPr/>
          </p:nvSpPr>
          <p:spPr>
            <a:xfrm flipV="1">
              <a:off x="18245457" y="2681683"/>
              <a:ext cx="2" cy="2562626"/>
            </a:xfrm>
            <a:prstGeom prst="line">
              <a:avLst/>
            </a:prstGeom>
            <a:ln w="25400">
              <a:solidFill>
                <a:srgbClr val="FFFFFF"/>
              </a:solidFill>
              <a:miter lim="400000"/>
            </a:ln>
          </p:spPr>
          <p:txBody>
            <a:bodyPr lIns="45718" tIns="45718" rIns="45718" bIns="45718"/>
            <a:lstStyle/>
            <a:p>
              <a:endParaRPr b="0" dirty="0">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BF90417A-D84D-8443-9FED-0797517830D8}"/>
              </a:ext>
            </a:extLst>
          </p:cNvPr>
          <p:cNvGrpSpPr/>
          <p:nvPr/>
        </p:nvGrpSpPr>
        <p:grpSpPr>
          <a:xfrm>
            <a:off x="1251964" y="661339"/>
            <a:ext cx="21277820" cy="1524193"/>
            <a:chOff x="1251964" y="661339"/>
            <a:chExt cx="21277820" cy="1524193"/>
          </a:xfrm>
        </p:grpSpPr>
        <p:sp>
          <p:nvSpPr>
            <p:cNvPr id="983" name="Rounded Rectangle"/>
            <p:cNvSpPr/>
            <p:nvPr/>
          </p:nvSpPr>
          <p:spPr>
            <a:xfrm>
              <a:off x="1251964" y="661339"/>
              <a:ext cx="21277820" cy="152419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984" name="WHAT IS STIGMA"/>
            <p:cNvSpPr txBox="1"/>
            <p:nvPr/>
          </p:nvSpPr>
          <p:spPr>
            <a:xfrm>
              <a:off x="1790651" y="913724"/>
              <a:ext cx="20200445"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defTabSz="412750">
                <a:defRPr sz="6000" cap="all">
                  <a:solidFill>
                    <a:srgbClr val="002135"/>
                  </a:solidFill>
                </a:defRPr>
              </a:lvl1pPr>
            </a:lstStyle>
            <a:p>
              <a:r>
                <a:rPr lang="en-IN" b="0" dirty="0" err="1"/>
                <a:t>फ्रंटलाईन</a:t>
              </a:r>
              <a:r>
                <a:rPr lang="en-IN" b="0" dirty="0"/>
                <a:t> </a:t>
              </a:r>
              <a:r>
                <a:rPr lang="en-IN" b="0" dirty="0" err="1"/>
                <a:t>कर्मचाऱ्यांसाठी</a:t>
              </a:r>
              <a:r>
                <a:rPr lang="en-IN" b="0" dirty="0"/>
                <a:t> </a:t>
              </a:r>
              <a:r>
                <a:rPr lang="en-IN" b="0" dirty="0" err="1"/>
                <a:t>खबरदारीच्या</a:t>
              </a:r>
              <a:r>
                <a:rPr lang="en-IN" b="0" dirty="0"/>
                <a:t> </a:t>
              </a:r>
              <a:r>
                <a:rPr lang="en-IN" b="0" dirty="0" err="1"/>
                <a:t>आणि</a:t>
              </a:r>
              <a:r>
                <a:rPr lang="en-IN" b="0" dirty="0"/>
                <a:t> </a:t>
              </a:r>
              <a:r>
                <a:rPr lang="en-IN" b="0" dirty="0" err="1"/>
                <a:t>सुरक्षेच्या</a:t>
              </a:r>
              <a:r>
                <a:rPr lang="en-IN" b="0" dirty="0"/>
                <a:t> </a:t>
              </a:r>
              <a:r>
                <a:rPr lang="en-IN" b="0" dirty="0" err="1"/>
                <a:t>उपाययोजना</a:t>
              </a:r>
              <a:endParaRPr lang="en-IN" b="0" dirty="0"/>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73"/>
                                        </p:tgtEl>
                                        <p:attrNameLst>
                                          <p:attrName>style.visibility</p:attrName>
                                        </p:attrNameLst>
                                      </p:cBhvr>
                                      <p:to>
                                        <p:strVal val="visible"/>
                                      </p:to>
                                    </p:set>
                                    <p:animEffect transition="in" filter="fade">
                                      <p:cBhvr>
                                        <p:cTn id="17" dur="500"/>
                                        <p:tgtEl>
                                          <p:spTgt spid="97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75">
                                            <p:txEl>
                                              <p:pRg st="0" end="0"/>
                                            </p:txEl>
                                          </p:spTgt>
                                        </p:tgtEl>
                                        <p:attrNameLst>
                                          <p:attrName>style.visibility</p:attrName>
                                        </p:attrNameLst>
                                      </p:cBhvr>
                                      <p:to>
                                        <p:strVal val="visible"/>
                                      </p:to>
                                    </p:set>
                                    <p:animEffect transition="in" filter="fade">
                                      <p:cBhvr>
                                        <p:cTn id="22" dur="500"/>
                                        <p:tgtEl>
                                          <p:spTgt spid="97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75">
                                            <p:txEl>
                                              <p:pRg st="1" end="1"/>
                                            </p:txEl>
                                          </p:spTgt>
                                        </p:tgtEl>
                                        <p:attrNameLst>
                                          <p:attrName>style.visibility</p:attrName>
                                        </p:attrNameLst>
                                      </p:cBhvr>
                                      <p:to>
                                        <p:strVal val="visible"/>
                                      </p:to>
                                    </p:set>
                                    <p:animEffect transition="in" filter="fade">
                                      <p:cBhvr>
                                        <p:cTn id="27" dur="500"/>
                                        <p:tgtEl>
                                          <p:spTgt spid="97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75">
                                            <p:txEl>
                                              <p:pRg st="2" end="2"/>
                                            </p:txEl>
                                          </p:spTgt>
                                        </p:tgtEl>
                                        <p:attrNameLst>
                                          <p:attrName>style.visibility</p:attrName>
                                        </p:attrNameLst>
                                      </p:cBhvr>
                                      <p:to>
                                        <p:strVal val="visible"/>
                                      </p:to>
                                    </p:set>
                                    <p:animEffect transition="in" filter="fade">
                                      <p:cBhvr>
                                        <p:cTn id="32" dur="500"/>
                                        <p:tgtEl>
                                          <p:spTgt spid="97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75">
                                            <p:txEl>
                                              <p:pRg st="3" end="3"/>
                                            </p:txEl>
                                          </p:spTgt>
                                        </p:tgtEl>
                                        <p:attrNameLst>
                                          <p:attrName>style.visibility</p:attrName>
                                        </p:attrNameLst>
                                      </p:cBhvr>
                                      <p:to>
                                        <p:strVal val="visible"/>
                                      </p:to>
                                    </p:set>
                                    <p:animEffect transition="in" filter="fade">
                                      <p:cBhvr>
                                        <p:cTn id="37" dur="500"/>
                                        <p:tgtEl>
                                          <p:spTgt spid="97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75">
                                            <p:txEl>
                                              <p:pRg st="4" end="4"/>
                                            </p:txEl>
                                          </p:spTgt>
                                        </p:tgtEl>
                                        <p:attrNameLst>
                                          <p:attrName>style.visibility</p:attrName>
                                        </p:attrNameLst>
                                      </p:cBhvr>
                                      <p:to>
                                        <p:strVal val="visible"/>
                                      </p:to>
                                    </p:set>
                                    <p:animEffect transition="in" filter="fade">
                                      <p:cBhvr>
                                        <p:cTn id="42" dur="500"/>
                                        <p:tgtEl>
                                          <p:spTgt spid="975">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972"/>
                                        </p:tgtEl>
                                        <p:attrNameLst>
                                          <p:attrName>style.visibility</p:attrName>
                                        </p:attrNameLst>
                                      </p:cBhvr>
                                      <p:to>
                                        <p:strVal val="visible"/>
                                      </p:to>
                                    </p:set>
                                    <p:animEffect transition="in" filter="fade">
                                      <p:cBhvr>
                                        <p:cTn id="50" dur="500"/>
                                        <p:tgtEl>
                                          <p:spTgt spid="97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74"/>
                                        </p:tgtEl>
                                        <p:attrNameLst>
                                          <p:attrName>style.visibility</p:attrName>
                                        </p:attrNameLst>
                                      </p:cBhvr>
                                      <p:to>
                                        <p:strVal val="visible"/>
                                      </p:to>
                                    </p:set>
                                    <p:animEffect transition="in" filter="fade">
                                      <p:cBhvr>
                                        <p:cTn id="55" dur="500"/>
                                        <p:tgtEl>
                                          <p:spTgt spid="97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976">
                                            <p:bg/>
                                          </p:spTgt>
                                        </p:tgtEl>
                                        <p:attrNameLst>
                                          <p:attrName>style.visibility</p:attrName>
                                        </p:attrNameLst>
                                      </p:cBhvr>
                                      <p:to>
                                        <p:strVal val="visible"/>
                                      </p:to>
                                    </p:set>
                                    <p:animEffect transition="in" filter="fade">
                                      <p:cBhvr>
                                        <p:cTn id="60" dur="500"/>
                                        <p:tgtEl>
                                          <p:spTgt spid="976">
                                            <p:bg/>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976">
                                            <p:txEl>
                                              <p:pRg st="0" end="0"/>
                                            </p:txEl>
                                          </p:spTgt>
                                        </p:tgtEl>
                                        <p:attrNameLst>
                                          <p:attrName>style.visibility</p:attrName>
                                        </p:attrNameLst>
                                      </p:cBhvr>
                                      <p:to>
                                        <p:strVal val="visible"/>
                                      </p:to>
                                    </p:set>
                                    <p:animEffect transition="in" filter="fade">
                                      <p:cBhvr>
                                        <p:cTn id="65" dur="500"/>
                                        <p:tgtEl>
                                          <p:spTgt spid="976">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976">
                                            <p:txEl>
                                              <p:pRg st="1" end="1"/>
                                            </p:txEl>
                                          </p:spTgt>
                                        </p:tgtEl>
                                        <p:attrNameLst>
                                          <p:attrName>style.visibility</p:attrName>
                                        </p:attrNameLst>
                                      </p:cBhvr>
                                      <p:to>
                                        <p:strVal val="visible"/>
                                      </p:to>
                                    </p:set>
                                    <p:animEffect transition="in" filter="fade">
                                      <p:cBhvr>
                                        <p:cTn id="70" dur="500"/>
                                        <p:tgtEl>
                                          <p:spTgt spid="976">
                                            <p:txEl>
                                              <p:pRg st="1" end="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976">
                                            <p:txEl>
                                              <p:pRg st="2" end="2"/>
                                            </p:txEl>
                                          </p:spTgt>
                                        </p:tgtEl>
                                        <p:attrNameLst>
                                          <p:attrName>style.visibility</p:attrName>
                                        </p:attrNameLst>
                                      </p:cBhvr>
                                      <p:to>
                                        <p:strVal val="visible"/>
                                      </p:to>
                                    </p:set>
                                    <p:animEffect transition="in" filter="fade">
                                      <p:cBhvr>
                                        <p:cTn id="75" dur="500"/>
                                        <p:tgtEl>
                                          <p:spTgt spid="976">
                                            <p:txEl>
                                              <p:pRg st="2" end="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976">
                                            <p:txEl>
                                              <p:pRg st="3" end="3"/>
                                            </p:txEl>
                                          </p:spTgt>
                                        </p:tgtEl>
                                        <p:attrNameLst>
                                          <p:attrName>style.visibility</p:attrName>
                                        </p:attrNameLst>
                                      </p:cBhvr>
                                      <p:to>
                                        <p:strVal val="visible"/>
                                      </p:to>
                                    </p:set>
                                    <p:animEffect transition="in" filter="fade">
                                      <p:cBhvr>
                                        <p:cTn id="80" dur="500"/>
                                        <p:tgtEl>
                                          <p:spTgt spid="97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 grpId="0" animBg="1"/>
      <p:bldP spid="975" grpId="0" uiExpand="1" build="p" bldLvl="2"/>
      <p:bldP spid="972" grpId="0" animBg="1"/>
      <p:bldP spid="974" grpId="0" animBg="1"/>
      <p:bldP spid="976" grpId="0" uiExpand="1" build="p" bldLvl="2"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a:extLst>
              <a:ext uri="{FF2B5EF4-FFF2-40B4-BE49-F238E27FC236}">
                <a16:creationId xmlns:a16="http://schemas.microsoft.com/office/drawing/2014/main" id="{7020E0C6-EC9C-FF40-8249-B56F51A49E08}"/>
              </a:ext>
            </a:extLst>
          </p:cNvPr>
          <p:cNvSpPr/>
          <p:nvPr/>
        </p:nvSpPr>
        <p:spPr>
          <a:xfrm>
            <a:off x="849962" y="1739102"/>
            <a:ext cx="22719572" cy="10136023"/>
          </a:xfrm>
          <a:prstGeom prst="roundRect">
            <a:avLst>
              <a:gd name="adj" fmla="val 3361"/>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cap="all">
                <a:solidFill>
                  <a:srgbClr val="FFFFFF"/>
                </a:solidFill>
              </a:defRPr>
            </a:pPr>
            <a:endParaRPr b="0" dirty="0">
              <a:latin typeface="Arial" panose="020B0604020202020204" pitchFamily="34" charset="0"/>
              <a:cs typeface="Arial" panose="020B0604020202020204" pitchFamily="34" charset="0"/>
            </a:endParaRPr>
          </a:p>
        </p:txBody>
      </p:sp>
      <p:grpSp>
        <p:nvGrpSpPr>
          <p:cNvPr id="991" name="Group"/>
          <p:cNvGrpSpPr/>
          <p:nvPr/>
        </p:nvGrpSpPr>
        <p:grpSpPr>
          <a:xfrm>
            <a:off x="300010" y="12129298"/>
            <a:ext cx="4576790" cy="1181769"/>
            <a:chOff x="0" y="0"/>
            <a:chExt cx="4601208" cy="995765"/>
          </a:xfrm>
        </p:grpSpPr>
        <p:pic>
          <p:nvPicPr>
            <p:cNvPr id="986"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987"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988"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989"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990"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2" name="Group 1">
            <a:extLst>
              <a:ext uri="{FF2B5EF4-FFF2-40B4-BE49-F238E27FC236}">
                <a16:creationId xmlns:a16="http://schemas.microsoft.com/office/drawing/2014/main" id="{B5378FF8-AFC0-1940-AAAC-673CEE285D61}"/>
              </a:ext>
            </a:extLst>
          </p:cNvPr>
          <p:cNvGrpSpPr/>
          <p:nvPr/>
        </p:nvGrpSpPr>
        <p:grpSpPr>
          <a:xfrm>
            <a:off x="849961" y="614845"/>
            <a:ext cx="6683802" cy="1124257"/>
            <a:chOff x="545161" y="462445"/>
            <a:chExt cx="6683802" cy="1124257"/>
          </a:xfrm>
        </p:grpSpPr>
        <p:sp>
          <p:nvSpPr>
            <p:cNvPr id="992" name="Rounded Rectangle"/>
            <p:cNvSpPr/>
            <p:nvPr/>
          </p:nvSpPr>
          <p:spPr>
            <a:xfrm>
              <a:off x="545161" y="462445"/>
              <a:ext cx="6683802" cy="1124257"/>
            </a:xfrm>
            <a:prstGeom prst="roundRect">
              <a:avLst>
                <a:gd name="adj" fmla="val 16945"/>
              </a:avLst>
            </a:prstGeom>
            <a:solidFill>
              <a:srgbClr val="FFFFFF"/>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005180"/>
                  </a:solidFill>
                </a:defRPr>
              </a:pPr>
              <a:endParaRPr b="0" dirty="0">
                <a:latin typeface="Arial" panose="020B0604020202020204" pitchFamily="34" charset="0"/>
                <a:cs typeface="Arial" panose="020B0604020202020204" pitchFamily="34" charset="0"/>
              </a:endParaRPr>
            </a:p>
          </p:txBody>
        </p:sp>
        <p:sp>
          <p:nvSpPr>
            <p:cNvPr id="993" name="myths &amp; Facts"/>
            <p:cNvSpPr txBox="1"/>
            <p:nvPr/>
          </p:nvSpPr>
          <p:spPr>
            <a:xfrm>
              <a:off x="882674" y="637223"/>
              <a:ext cx="6346289" cy="795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sz="4500" cap="all">
                  <a:solidFill>
                    <a:srgbClr val="002135"/>
                  </a:solidFill>
                </a:defRPr>
              </a:lvl1pPr>
            </a:lstStyle>
            <a:p>
              <a:r>
                <a:rPr lang="en-IN" b="0" dirty="0" err="1"/>
                <a:t>गैरसमज</a:t>
              </a:r>
              <a:r>
                <a:rPr lang="en-IN" b="0" dirty="0"/>
                <a:t> </a:t>
              </a:r>
              <a:r>
                <a:rPr lang="en-IN" b="0" dirty="0" err="1"/>
                <a:t>आणि</a:t>
              </a:r>
              <a:r>
                <a:rPr lang="en-IN" b="0" dirty="0"/>
                <a:t> </a:t>
              </a:r>
              <a:r>
                <a:rPr lang="en-IN" b="0" dirty="0" err="1"/>
                <a:t>वस्तुस्थिती</a:t>
              </a:r>
              <a:r>
                <a:rPr lang="en-IN" b="0" dirty="0"/>
                <a:t> </a:t>
              </a:r>
            </a:p>
          </p:txBody>
        </p:sp>
      </p:grpSp>
      <p:grpSp>
        <p:nvGrpSpPr>
          <p:cNvPr id="996" name="Group"/>
          <p:cNvGrpSpPr/>
          <p:nvPr/>
        </p:nvGrpSpPr>
        <p:grpSpPr>
          <a:xfrm>
            <a:off x="23097931" y="13055999"/>
            <a:ext cx="2098868" cy="1540535"/>
            <a:chOff x="0" y="2515"/>
            <a:chExt cx="2098867" cy="1540534"/>
          </a:xfrm>
        </p:grpSpPr>
        <p:sp>
          <p:nvSpPr>
            <p:cNvPr id="994" name="35"/>
            <p:cNvSpPr/>
            <p:nvPr/>
          </p:nvSpPr>
          <p:spPr>
            <a:xfrm>
              <a:off x="828867" y="27305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b="0">
                  <a:solidFill>
                    <a:srgbClr val="FFFFFF"/>
                  </a:solidFill>
                </a:defRPr>
              </a:pPr>
              <a:r>
                <a:rPr b="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7</a:t>
              </a:r>
              <a:endParaRPr b="0" dirty="0">
                <a:latin typeface="Arial" panose="020B0604020202020204" pitchFamily="34" charset="0"/>
                <a:cs typeface="Arial" panose="020B0604020202020204" pitchFamily="34" charset="0"/>
              </a:endParaRPr>
            </a:p>
          </p:txBody>
        </p:sp>
        <p:pic>
          <p:nvPicPr>
            <p:cNvPr id="995" name="Image" descr="Image"/>
            <p:cNvPicPr>
              <a:picLocks noChangeAspect="1"/>
            </p:cNvPicPr>
            <p:nvPr/>
          </p:nvPicPr>
          <p:blipFill>
            <a:blip r:embed="rId6"/>
            <a:stretch>
              <a:fillRect/>
            </a:stretch>
          </p:blipFill>
          <p:spPr>
            <a:xfrm>
              <a:off x="0" y="2515"/>
              <a:ext cx="554528" cy="541069"/>
            </a:xfrm>
            <a:prstGeom prst="rect">
              <a:avLst/>
            </a:prstGeom>
            <a:ln w="12700" cap="flat">
              <a:noFill/>
              <a:miter lim="400000"/>
            </a:ln>
            <a:effectLst/>
          </p:spPr>
        </p:pic>
      </p:grpSp>
      <p:sp>
        <p:nvSpPr>
          <p:cNvPr id="997" name="Statement: With the summers coming up, the Coronavirus will be killed…"/>
          <p:cNvSpPr txBox="1"/>
          <p:nvPr/>
        </p:nvSpPr>
        <p:spPr>
          <a:xfrm>
            <a:off x="1187475" y="2196475"/>
            <a:ext cx="21797444" cy="93358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lgn="l"/>
            <a:r>
              <a:rPr lang="en-IN" dirty="0" err="1"/>
              <a:t>विधान</a:t>
            </a:r>
            <a:r>
              <a:rPr lang="en-US" dirty="0"/>
              <a:t>: </a:t>
            </a:r>
            <a:r>
              <a:rPr lang="en-IN" b="0" dirty="0" err="1"/>
              <a:t>उन्हाळा</a:t>
            </a:r>
            <a:r>
              <a:rPr lang="en-IN" b="0" dirty="0"/>
              <a:t> </a:t>
            </a:r>
            <a:r>
              <a:rPr lang="en-IN" b="0" dirty="0" err="1"/>
              <a:t>सुरू</a:t>
            </a:r>
            <a:r>
              <a:rPr lang="en-IN" b="0" dirty="0"/>
              <a:t> </a:t>
            </a:r>
            <a:r>
              <a:rPr lang="en-IN" b="0" dirty="0" err="1"/>
              <a:t>होत</a:t>
            </a:r>
            <a:r>
              <a:rPr lang="en-IN" b="0" dirty="0"/>
              <a:t> </a:t>
            </a:r>
            <a:r>
              <a:rPr lang="en-IN" b="0" dirty="0" err="1"/>
              <a:t>असल्यामुळे</a:t>
            </a:r>
            <a:r>
              <a:rPr lang="en-IN" b="0" dirty="0"/>
              <a:t> </a:t>
            </a:r>
            <a:r>
              <a:rPr lang="en-IN" b="0" dirty="0" err="1"/>
              <a:t>करोनाव्हायरस</a:t>
            </a:r>
            <a:r>
              <a:rPr lang="en-IN" b="0" dirty="0"/>
              <a:t> </a:t>
            </a:r>
            <a:r>
              <a:rPr lang="en-IN" b="0" dirty="0" err="1"/>
              <a:t>नष्ट</a:t>
            </a:r>
            <a:r>
              <a:rPr lang="en-IN" b="0" dirty="0"/>
              <a:t> </a:t>
            </a:r>
            <a:r>
              <a:rPr lang="en-IN" b="0" dirty="0" err="1"/>
              <a:t>होईल</a:t>
            </a:r>
            <a:r>
              <a:rPr lang="en-IN" b="0" dirty="0"/>
              <a:t>.</a:t>
            </a:r>
          </a:p>
          <a:p>
            <a:pPr algn="l"/>
            <a:r>
              <a:rPr lang="en-IN" dirty="0" err="1"/>
              <a:t>वस्तुस्थिती</a:t>
            </a:r>
            <a:r>
              <a:rPr lang="en-US" dirty="0"/>
              <a:t>: </a:t>
            </a:r>
            <a:r>
              <a:rPr lang="en-US" b="0" dirty="0"/>
              <a:t>COVID-19</a:t>
            </a:r>
            <a:r>
              <a:rPr lang="en-IN" b="0" dirty="0"/>
              <a:t> </a:t>
            </a:r>
            <a:r>
              <a:rPr lang="en-IN" b="0" dirty="0" err="1"/>
              <a:t>सर्व</a:t>
            </a:r>
            <a:r>
              <a:rPr lang="en-IN" b="0" dirty="0"/>
              <a:t> </a:t>
            </a:r>
            <a:r>
              <a:rPr lang="en-IN" b="0" dirty="0" err="1"/>
              <a:t>प्रदेशांत</a:t>
            </a:r>
            <a:r>
              <a:rPr lang="en-IN" b="0" dirty="0"/>
              <a:t> </a:t>
            </a:r>
            <a:r>
              <a:rPr lang="en-IN" b="0" dirty="0" err="1"/>
              <a:t>सापडलेला</a:t>
            </a:r>
            <a:r>
              <a:rPr lang="en-IN" b="0" dirty="0"/>
              <a:t> </a:t>
            </a:r>
            <a:r>
              <a:rPr lang="en-IN" b="0" dirty="0" err="1"/>
              <a:t>आहे</a:t>
            </a:r>
            <a:r>
              <a:rPr lang="en-IN" b="0" dirty="0"/>
              <a:t>, </a:t>
            </a:r>
            <a:r>
              <a:rPr lang="en-IN" b="0" dirty="0" err="1"/>
              <a:t>अगदी</a:t>
            </a:r>
            <a:r>
              <a:rPr lang="en-IN" b="0" dirty="0"/>
              <a:t> </a:t>
            </a:r>
            <a:r>
              <a:rPr lang="en-IN" b="0" dirty="0" err="1"/>
              <a:t>उष्ण</a:t>
            </a:r>
            <a:r>
              <a:rPr lang="en-IN" b="0" dirty="0"/>
              <a:t> </a:t>
            </a:r>
            <a:r>
              <a:rPr lang="en-IN" b="0" dirty="0" err="1"/>
              <a:t>आणि</a:t>
            </a:r>
            <a:r>
              <a:rPr lang="en-IN" b="0" dirty="0"/>
              <a:t> </a:t>
            </a:r>
            <a:r>
              <a:rPr lang="en-IN" b="0" dirty="0" err="1"/>
              <a:t>दमट</a:t>
            </a:r>
            <a:r>
              <a:rPr lang="en-IN" b="0" dirty="0"/>
              <a:t> </a:t>
            </a:r>
            <a:r>
              <a:rPr lang="en-IN" b="0" dirty="0" err="1"/>
              <a:t>हवामानाच्या</a:t>
            </a:r>
            <a:r>
              <a:rPr lang="en-IN" b="0" dirty="0"/>
              <a:t> </a:t>
            </a:r>
            <a:r>
              <a:rPr lang="en-IN" b="0" dirty="0" err="1"/>
              <a:t>प्रदेशांत</a:t>
            </a:r>
            <a:r>
              <a:rPr lang="en-IN" b="0" dirty="0"/>
              <a:t> </a:t>
            </a:r>
            <a:r>
              <a:rPr lang="en-IN" b="0" dirty="0" err="1"/>
              <a:t>देखील</a:t>
            </a:r>
            <a:r>
              <a:rPr lang="en-IN" b="0" dirty="0"/>
              <a:t>. </a:t>
            </a:r>
            <a:r>
              <a:rPr lang="en-IN" b="0" dirty="0" err="1"/>
              <a:t>त्यामुळे</a:t>
            </a:r>
            <a:r>
              <a:rPr lang="en-IN" b="0" dirty="0"/>
              <a:t> </a:t>
            </a:r>
            <a:r>
              <a:rPr lang="en-IN" b="0" dirty="0" err="1"/>
              <a:t>साबण</a:t>
            </a:r>
            <a:r>
              <a:rPr lang="en-IN" b="0" dirty="0"/>
              <a:t> </a:t>
            </a:r>
            <a:r>
              <a:rPr lang="en-IN" b="0" dirty="0" err="1"/>
              <a:t>आणि</a:t>
            </a:r>
            <a:r>
              <a:rPr lang="en-IN" b="0" dirty="0"/>
              <a:t> </a:t>
            </a:r>
            <a:r>
              <a:rPr lang="en-IN" b="0" dirty="0" err="1"/>
              <a:t>पाण्याने</a:t>
            </a:r>
            <a:r>
              <a:rPr lang="en-IN" b="0" dirty="0"/>
              <a:t> </a:t>
            </a:r>
            <a:r>
              <a:rPr lang="en-IN" b="0" dirty="0" err="1"/>
              <a:t>वरचेवर</a:t>
            </a:r>
            <a:r>
              <a:rPr lang="en-IN" b="0" dirty="0"/>
              <a:t> </a:t>
            </a:r>
            <a:r>
              <a:rPr lang="en-IN" b="0" dirty="0" err="1"/>
              <a:t>हात</a:t>
            </a:r>
            <a:r>
              <a:rPr lang="en-IN" b="0" dirty="0"/>
              <a:t> </a:t>
            </a:r>
            <a:r>
              <a:rPr lang="en-IN" b="0" dirty="0" err="1"/>
              <a:t>धुणे</a:t>
            </a:r>
            <a:r>
              <a:rPr lang="en-IN" b="0" dirty="0"/>
              <a:t>, </a:t>
            </a:r>
            <a:r>
              <a:rPr lang="en-IN" b="0" dirty="0" err="1"/>
              <a:t>खोकताना</a:t>
            </a:r>
            <a:r>
              <a:rPr lang="en-IN" b="0" dirty="0"/>
              <a:t> </a:t>
            </a:r>
            <a:r>
              <a:rPr lang="en-IN" b="0" dirty="0" err="1"/>
              <a:t>आणि</a:t>
            </a:r>
            <a:r>
              <a:rPr lang="en-IN" b="0" dirty="0"/>
              <a:t> </a:t>
            </a:r>
            <a:r>
              <a:rPr lang="en-IN" b="0" dirty="0" err="1"/>
              <a:t>शिंकताना</a:t>
            </a:r>
            <a:r>
              <a:rPr lang="en-IN" b="0" dirty="0"/>
              <a:t> </a:t>
            </a:r>
            <a:r>
              <a:rPr lang="en-IN" b="0" dirty="0" err="1"/>
              <a:t>तोंड</a:t>
            </a:r>
            <a:r>
              <a:rPr lang="en-IN" b="0" dirty="0"/>
              <a:t> </a:t>
            </a:r>
            <a:r>
              <a:rPr lang="en-IN" b="0" dirty="0" err="1"/>
              <a:t>झाकणे</a:t>
            </a:r>
            <a:r>
              <a:rPr lang="en-IN" b="0" dirty="0"/>
              <a:t> </a:t>
            </a:r>
            <a:r>
              <a:rPr lang="en-IN" b="0" dirty="0" err="1"/>
              <a:t>आणि</a:t>
            </a:r>
            <a:r>
              <a:rPr lang="en-IN" b="0" dirty="0"/>
              <a:t> </a:t>
            </a:r>
            <a:r>
              <a:rPr lang="en-IN" b="0" dirty="0" err="1"/>
              <a:t>गर्दीच्या</a:t>
            </a:r>
            <a:r>
              <a:rPr lang="en-IN" b="0" dirty="0"/>
              <a:t> </a:t>
            </a:r>
            <a:r>
              <a:rPr lang="en-IN" b="0" dirty="0" err="1"/>
              <a:t>ठिकाणी</a:t>
            </a:r>
            <a:r>
              <a:rPr lang="en-IN" b="0" dirty="0"/>
              <a:t> </a:t>
            </a:r>
            <a:r>
              <a:rPr lang="en-IN" b="0" dirty="0" err="1"/>
              <a:t>जाणे</a:t>
            </a:r>
            <a:r>
              <a:rPr lang="en-IN" b="0" dirty="0"/>
              <a:t> </a:t>
            </a:r>
            <a:r>
              <a:rPr lang="en-IN" b="0" dirty="0" err="1"/>
              <a:t>टाळणे</a:t>
            </a:r>
            <a:r>
              <a:rPr lang="en-IN" b="0" dirty="0"/>
              <a:t> </a:t>
            </a:r>
            <a:r>
              <a:rPr lang="en-IN" b="0" dirty="0" err="1"/>
              <a:t>हे</a:t>
            </a:r>
            <a:r>
              <a:rPr lang="en-IN" b="0" dirty="0"/>
              <a:t> </a:t>
            </a:r>
            <a:r>
              <a:rPr lang="en-US" b="0" dirty="0"/>
              <a:t>COVID-19</a:t>
            </a:r>
            <a:r>
              <a:rPr lang="en-IN" b="0" dirty="0"/>
              <a:t> </a:t>
            </a:r>
            <a:r>
              <a:rPr lang="en-IN" b="0" dirty="0" err="1"/>
              <a:t>पासून</a:t>
            </a:r>
            <a:r>
              <a:rPr lang="en-IN" b="0" dirty="0"/>
              <a:t> </a:t>
            </a:r>
            <a:r>
              <a:rPr lang="en-IN" b="0" dirty="0" err="1"/>
              <a:t>स्वतःचे</a:t>
            </a:r>
            <a:r>
              <a:rPr lang="en-IN" b="0" dirty="0"/>
              <a:t> </a:t>
            </a:r>
            <a:r>
              <a:rPr lang="en-IN" b="0" dirty="0" err="1"/>
              <a:t>रक्षण</a:t>
            </a:r>
            <a:r>
              <a:rPr lang="en-IN" b="0" dirty="0"/>
              <a:t> </a:t>
            </a:r>
            <a:r>
              <a:rPr lang="en-IN" b="0" dirty="0" err="1"/>
              <a:t>करण्याचे</a:t>
            </a:r>
            <a:r>
              <a:rPr lang="en-IN" b="0" dirty="0"/>
              <a:t> </a:t>
            </a:r>
            <a:r>
              <a:rPr lang="en-IN" b="0" dirty="0" err="1"/>
              <a:t>उत्तम</a:t>
            </a:r>
            <a:r>
              <a:rPr lang="en-IN" b="0" dirty="0"/>
              <a:t> </a:t>
            </a:r>
            <a:r>
              <a:rPr lang="en-IN" b="0" dirty="0" err="1"/>
              <a:t>मार्ग</a:t>
            </a:r>
            <a:r>
              <a:rPr lang="en-IN" b="0" dirty="0"/>
              <a:t> </a:t>
            </a:r>
            <a:r>
              <a:rPr lang="en-IN" b="0" dirty="0" err="1"/>
              <a:t>आहेत</a:t>
            </a:r>
            <a:r>
              <a:rPr lang="en-IN" b="0" dirty="0"/>
              <a:t>.</a:t>
            </a:r>
          </a:p>
          <a:p>
            <a:pPr algn="l"/>
            <a:endParaRPr lang="en-IN" dirty="0"/>
          </a:p>
          <a:p>
            <a:pPr algn="l"/>
            <a:r>
              <a:rPr lang="en-IN" dirty="0" err="1"/>
              <a:t>विधान</a:t>
            </a:r>
            <a:r>
              <a:rPr lang="en-GB" dirty="0"/>
              <a:t>: </a:t>
            </a:r>
            <a:r>
              <a:rPr lang="en-IN" b="0" dirty="0" err="1"/>
              <a:t>गरम</a:t>
            </a:r>
            <a:r>
              <a:rPr lang="en-IN" b="0" dirty="0"/>
              <a:t> </a:t>
            </a:r>
            <a:r>
              <a:rPr lang="en-IN" b="0" dirty="0" err="1"/>
              <a:t>पाण्याने</a:t>
            </a:r>
            <a:r>
              <a:rPr lang="en-IN" b="0" dirty="0"/>
              <a:t> </a:t>
            </a:r>
            <a:r>
              <a:rPr lang="en-IN" b="0" dirty="0" err="1"/>
              <a:t>अंघोळ</a:t>
            </a:r>
            <a:r>
              <a:rPr lang="en-IN" b="0" dirty="0"/>
              <a:t> </a:t>
            </a:r>
            <a:r>
              <a:rPr lang="en-IN" b="0" dirty="0" err="1"/>
              <a:t>केली</a:t>
            </a:r>
            <a:r>
              <a:rPr lang="en-IN" b="0" dirty="0"/>
              <a:t> </a:t>
            </a:r>
            <a:r>
              <a:rPr lang="en-IN" b="0" dirty="0" err="1"/>
              <a:t>तर</a:t>
            </a:r>
            <a:r>
              <a:rPr lang="en-IN" b="0" dirty="0"/>
              <a:t> </a:t>
            </a:r>
            <a:r>
              <a:rPr lang="en-IN" b="0" dirty="0" err="1"/>
              <a:t>करोनाव्हायरस</a:t>
            </a:r>
            <a:r>
              <a:rPr lang="en-IN" b="0" dirty="0"/>
              <a:t> </a:t>
            </a:r>
            <a:r>
              <a:rPr lang="en-IN" b="0" dirty="0" err="1"/>
              <a:t>मरेल</a:t>
            </a:r>
            <a:r>
              <a:rPr lang="en-IN" b="0" dirty="0"/>
              <a:t>.</a:t>
            </a:r>
          </a:p>
          <a:p>
            <a:pPr algn="l"/>
            <a:r>
              <a:rPr lang="en-IN" dirty="0" err="1"/>
              <a:t>वस्तुस्थिती</a:t>
            </a:r>
            <a:r>
              <a:rPr lang="en-GB" dirty="0"/>
              <a:t>: </a:t>
            </a:r>
            <a:r>
              <a:rPr lang="en-IN" b="0" dirty="0" err="1"/>
              <a:t>हा</a:t>
            </a:r>
            <a:r>
              <a:rPr lang="en-IN" b="0" dirty="0"/>
              <a:t> </a:t>
            </a:r>
            <a:r>
              <a:rPr lang="en-IN" b="0" dirty="0" err="1"/>
              <a:t>विषाणू</a:t>
            </a:r>
            <a:r>
              <a:rPr lang="en-IN" b="0" dirty="0"/>
              <a:t> </a:t>
            </a:r>
            <a:r>
              <a:rPr lang="en-IN" b="0" dirty="0" err="1"/>
              <a:t>शरीरात</a:t>
            </a:r>
            <a:r>
              <a:rPr lang="en-IN" b="0" dirty="0"/>
              <a:t> </a:t>
            </a:r>
            <a:r>
              <a:rPr lang="en-IN" b="0" dirty="0" err="1"/>
              <a:t>असतो</a:t>
            </a:r>
            <a:r>
              <a:rPr lang="en-IN" b="0" dirty="0"/>
              <a:t> </a:t>
            </a:r>
            <a:r>
              <a:rPr lang="en-IN" b="0" dirty="0" err="1"/>
              <a:t>आणि</a:t>
            </a:r>
            <a:r>
              <a:rPr lang="en-IN" b="0" dirty="0"/>
              <a:t> </a:t>
            </a:r>
            <a:r>
              <a:rPr lang="en-IN" b="0" dirty="0" err="1"/>
              <a:t>शरीराचे</a:t>
            </a:r>
            <a:r>
              <a:rPr lang="en-IN" b="0" dirty="0"/>
              <a:t> </a:t>
            </a:r>
            <a:r>
              <a:rPr lang="en-IN" b="0" dirty="0" err="1"/>
              <a:t>तापमान</a:t>
            </a:r>
            <a:r>
              <a:rPr lang="en-IN" b="0" dirty="0"/>
              <a:t> ३७</a:t>
            </a:r>
            <a:r>
              <a:rPr lang="en-IN" b="0" baseline="30000" dirty="0"/>
              <a:t>०</a:t>
            </a:r>
            <a:r>
              <a:rPr lang="en-IN" b="0" dirty="0"/>
              <a:t> </a:t>
            </a:r>
            <a:r>
              <a:rPr lang="en-IN" b="0" dirty="0" err="1"/>
              <a:t>सेल्सियस</a:t>
            </a:r>
            <a:r>
              <a:rPr lang="en-IN" b="0" dirty="0"/>
              <a:t> </a:t>
            </a:r>
            <a:r>
              <a:rPr lang="en-IN" b="0" dirty="0" err="1"/>
              <a:t>असते</a:t>
            </a:r>
            <a:r>
              <a:rPr lang="en-IN" b="0" dirty="0"/>
              <a:t>. </a:t>
            </a:r>
            <a:r>
              <a:rPr lang="en-IN" b="0" dirty="0" err="1"/>
              <a:t>त्यामुळे</a:t>
            </a:r>
            <a:r>
              <a:rPr lang="en-IN" b="0" dirty="0"/>
              <a:t> </a:t>
            </a:r>
            <a:r>
              <a:rPr lang="en-IN" b="0" dirty="0" err="1"/>
              <a:t>तुम्ही</a:t>
            </a:r>
            <a:r>
              <a:rPr lang="en-IN" b="0" dirty="0"/>
              <a:t> </a:t>
            </a:r>
            <a:r>
              <a:rPr lang="en-IN" b="0" dirty="0" err="1"/>
              <a:t>केलेल्या</a:t>
            </a:r>
            <a:r>
              <a:rPr lang="en-IN" b="0" dirty="0"/>
              <a:t> </a:t>
            </a:r>
            <a:r>
              <a:rPr lang="en-IN" b="0" dirty="0" err="1"/>
              <a:t>गरम</a:t>
            </a:r>
            <a:r>
              <a:rPr lang="en-IN" b="0" dirty="0"/>
              <a:t> </a:t>
            </a:r>
            <a:r>
              <a:rPr lang="en-IN" b="0" dirty="0" err="1"/>
              <a:t>पाण्याच्या</a:t>
            </a:r>
            <a:r>
              <a:rPr lang="en-IN" b="0" dirty="0"/>
              <a:t> </a:t>
            </a:r>
            <a:r>
              <a:rPr lang="en-IN" b="0" dirty="0" err="1"/>
              <a:t>अंघोळीचा</a:t>
            </a:r>
            <a:r>
              <a:rPr lang="en-IN" b="0" dirty="0"/>
              <a:t> </a:t>
            </a:r>
            <a:r>
              <a:rPr lang="en-IN" b="0" dirty="0" err="1"/>
              <a:t>कोणताही</a:t>
            </a:r>
            <a:r>
              <a:rPr lang="en-IN" b="0" dirty="0"/>
              <a:t> </a:t>
            </a:r>
            <a:r>
              <a:rPr lang="en-IN" b="0" dirty="0" err="1"/>
              <a:t>परिणाम</a:t>
            </a:r>
            <a:r>
              <a:rPr lang="en-IN" b="0" dirty="0"/>
              <a:t> </a:t>
            </a:r>
            <a:r>
              <a:rPr lang="en-IN" b="0" dirty="0" err="1"/>
              <a:t>विषाणूवर</a:t>
            </a:r>
            <a:r>
              <a:rPr lang="en-IN" b="0" dirty="0"/>
              <a:t> </a:t>
            </a:r>
            <a:r>
              <a:rPr lang="en-IN" b="0" dirty="0" err="1"/>
              <a:t>होत</a:t>
            </a:r>
            <a:r>
              <a:rPr lang="en-IN" b="0" dirty="0"/>
              <a:t> </a:t>
            </a:r>
            <a:r>
              <a:rPr lang="en-IN" b="0" dirty="0" err="1"/>
              <a:t>नाही</a:t>
            </a:r>
            <a:r>
              <a:rPr lang="en-IN" b="0" dirty="0"/>
              <a:t>.  </a:t>
            </a:r>
          </a:p>
          <a:p>
            <a:pPr algn="l"/>
            <a:endParaRPr lang="en-IN" b="0" dirty="0"/>
          </a:p>
          <a:p>
            <a:pPr algn="l"/>
            <a:r>
              <a:rPr lang="en-IN" dirty="0" err="1"/>
              <a:t>विधान</a:t>
            </a:r>
            <a:r>
              <a:rPr lang="en-GB" dirty="0"/>
              <a:t>: </a:t>
            </a:r>
            <a:r>
              <a:rPr lang="en-IN" b="0" dirty="0" err="1"/>
              <a:t>न्यूमोनियाच्या</a:t>
            </a:r>
            <a:r>
              <a:rPr lang="en-IN" b="0" dirty="0"/>
              <a:t> </a:t>
            </a:r>
            <a:r>
              <a:rPr lang="en-IN" b="0" dirty="0" err="1"/>
              <a:t>लस</a:t>
            </a:r>
            <a:r>
              <a:rPr lang="en-IN" b="0" dirty="0"/>
              <a:t> </a:t>
            </a:r>
            <a:r>
              <a:rPr lang="en-IN" b="0" dirty="0" err="1"/>
              <a:t>टोचल्यामुळे</a:t>
            </a:r>
            <a:r>
              <a:rPr lang="en-IN" b="0" dirty="0"/>
              <a:t> </a:t>
            </a:r>
            <a:r>
              <a:rPr lang="en-IN" b="0" dirty="0" err="1"/>
              <a:t>करोनाव्हायरसपासून</a:t>
            </a:r>
            <a:r>
              <a:rPr lang="en-IN" b="0" dirty="0"/>
              <a:t> </a:t>
            </a:r>
            <a:r>
              <a:rPr lang="en-IN" b="0" dirty="0" err="1"/>
              <a:t>रक्षण</a:t>
            </a:r>
            <a:r>
              <a:rPr lang="en-IN" b="0" dirty="0"/>
              <a:t> </a:t>
            </a:r>
            <a:r>
              <a:rPr lang="en-IN" b="0" dirty="0" err="1"/>
              <a:t>होईल</a:t>
            </a:r>
            <a:r>
              <a:rPr lang="en-IN" b="0" dirty="0"/>
              <a:t>.</a:t>
            </a:r>
          </a:p>
          <a:p>
            <a:pPr algn="l"/>
            <a:r>
              <a:rPr lang="en-IN" dirty="0" err="1"/>
              <a:t>वस्तुस्थिती</a:t>
            </a:r>
            <a:r>
              <a:rPr lang="en-GB" dirty="0"/>
              <a:t>: </a:t>
            </a:r>
            <a:r>
              <a:rPr lang="en-IN" b="0" dirty="0" err="1"/>
              <a:t>न्यूमोनियाची</a:t>
            </a:r>
            <a:r>
              <a:rPr lang="en-IN" b="0" dirty="0"/>
              <a:t> </a:t>
            </a:r>
            <a:r>
              <a:rPr lang="en-IN" b="0" dirty="0" err="1"/>
              <a:t>लस</a:t>
            </a:r>
            <a:r>
              <a:rPr lang="en-IN" b="0" dirty="0"/>
              <a:t> </a:t>
            </a:r>
            <a:r>
              <a:rPr lang="en-IN" b="0" dirty="0" err="1"/>
              <a:t>न्यूमोनिया</a:t>
            </a:r>
            <a:r>
              <a:rPr lang="en-IN" b="0" dirty="0"/>
              <a:t> </a:t>
            </a:r>
            <a:r>
              <a:rPr lang="en-IN" b="0" dirty="0" err="1"/>
              <a:t>पसरवणाऱ्या</a:t>
            </a:r>
            <a:r>
              <a:rPr lang="en-IN" b="0" dirty="0"/>
              <a:t> </a:t>
            </a:r>
            <a:r>
              <a:rPr lang="en-IN" b="0" dirty="0" err="1"/>
              <a:t>जंतुंपासून</a:t>
            </a:r>
            <a:r>
              <a:rPr lang="en-IN" b="0" dirty="0"/>
              <a:t> </a:t>
            </a:r>
            <a:r>
              <a:rPr lang="en-IN" b="0" dirty="0" err="1"/>
              <a:t>आपले</a:t>
            </a:r>
            <a:r>
              <a:rPr lang="en-IN" b="0" dirty="0"/>
              <a:t> </a:t>
            </a:r>
            <a:r>
              <a:rPr lang="en-IN" b="0" dirty="0" err="1"/>
              <a:t>रक्षण</a:t>
            </a:r>
            <a:r>
              <a:rPr lang="en-IN" b="0" dirty="0"/>
              <a:t> </a:t>
            </a:r>
            <a:r>
              <a:rPr lang="en-IN" b="0" dirty="0" err="1"/>
              <a:t>करते</a:t>
            </a:r>
            <a:r>
              <a:rPr lang="en-IN" b="0" dirty="0"/>
              <a:t>. </a:t>
            </a:r>
            <a:r>
              <a:rPr lang="en-IN" b="0" dirty="0" err="1"/>
              <a:t>परंतु</a:t>
            </a:r>
            <a:r>
              <a:rPr lang="en-IN" b="0" dirty="0"/>
              <a:t> </a:t>
            </a:r>
            <a:r>
              <a:rPr lang="en-IN" b="0" dirty="0" err="1"/>
              <a:t>नोवेल</a:t>
            </a:r>
            <a:r>
              <a:rPr lang="en-IN" b="0" dirty="0"/>
              <a:t> </a:t>
            </a:r>
            <a:r>
              <a:rPr lang="en-IN" b="0" dirty="0" err="1"/>
              <a:t>करोनाव्हायरसच्या</a:t>
            </a:r>
            <a:r>
              <a:rPr lang="en-IN" b="0" dirty="0"/>
              <a:t> </a:t>
            </a:r>
            <a:r>
              <a:rPr lang="en-IN" b="0" dirty="0" err="1"/>
              <a:t>लसीविषयक</a:t>
            </a:r>
            <a:r>
              <a:rPr lang="en-IN" b="0" dirty="0"/>
              <a:t> </a:t>
            </a:r>
            <a:r>
              <a:rPr lang="en-IN" b="0" dirty="0" err="1"/>
              <a:t>संशोधन</a:t>
            </a:r>
            <a:r>
              <a:rPr lang="en-IN" b="0" dirty="0"/>
              <a:t> </a:t>
            </a:r>
            <a:r>
              <a:rPr lang="en-IN" b="0" dirty="0" err="1"/>
              <a:t>अजून</a:t>
            </a:r>
            <a:r>
              <a:rPr lang="en-IN" b="0" dirty="0"/>
              <a:t> </a:t>
            </a:r>
            <a:r>
              <a:rPr lang="en-IN" b="0" dirty="0" err="1"/>
              <a:t>चालू</a:t>
            </a:r>
            <a:r>
              <a:rPr lang="en-IN" b="0" dirty="0"/>
              <a:t> </a:t>
            </a:r>
            <a:r>
              <a:rPr lang="en-IN" b="0" dirty="0" err="1"/>
              <a:t>आहे</a:t>
            </a:r>
            <a:r>
              <a:rPr lang="en-IN" b="0" dirty="0"/>
              <a:t>. </a:t>
            </a:r>
          </a:p>
          <a:p>
            <a:pPr algn="l"/>
            <a:endParaRPr lang="en-IN" b="0" dirty="0"/>
          </a:p>
          <a:p>
            <a:pPr algn="l"/>
            <a:r>
              <a:rPr lang="en-IN" dirty="0" err="1"/>
              <a:t>विधान</a:t>
            </a:r>
            <a:r>
              <a:rPr lang="en-GB" dirty="0"/>
              <a:t>: </a:t>
            </a:r>
            <a:r>
              <a:rPr lang="en-IN" b="0" dirty="0" err="1"/>
              <a:t>शरीरावर</a:t>
            </a:r>
            <a:r>
              <a:rPr lang="en-IN" b="0" dirty="0"/>
              <a:t> </a:t>
            </a:r>
            <a:r>
              <a:rPr lang="en-IN" b="0" dirty="0" err="1"/>
              <a:t>अल्कोहोल</a:t>
            </a:r>
            <a:r>
              <a:rPr lang="en-IN" b="0" dirty="0"/>
              <a:t> </a:t>
            </a:r>
            <a:r>
              <a:rPr lang="en-IN" b="0" dirty="0" err="1"/>
              <a:t>किंवा</a:t>
            </a:r>
            <a:r>
              <a:rPr lang="en-IN" b="0" dirty="0"/>
              <a:t> </a:t>
            </a:r>
            <a:r>
              <a:rPr lang="en-IN" b="0" dirty="0" err="1"/>
              <a:t>जंतुनाशक</a:t>
            </a:r>
            <a:r>
              <a:rPr lang="en-IN" b="0" dirty="0"/>
              <a:t> </a:t>
            </a:r>
            <a:r>
              <a:rPr lang="en-IN" b="0" dirty="0" err="1"/>
              <a:t>फवारले</a:t>
            </a:r>
            <a:r>
              <a:rPr lang="en-IN" b="0" dirty="0"/>
              <a:t> </a:t>
            </a:r>
            <a:r>
              <a:rPr lang="en-IN" b="0" dirty="0" err="1"/>
              <a:t>तर</a:t>
            </a:r>
            <a:r>
              <a:rPr lang="en-IN" b="0" dirty="0"/>
              <a:t> </a:t>
            </a:r>
            <a:r>
              <a:rPr lang="en-IN" b="0" dirty="0" err="1"/>
              <a:t>करोनाव्हायरसचा</a:t>
            </a:r>
            <a:r>
              <a:rPr lang="en-IN" b="0" dirty="0"/>
              <a:t> </a:t>
            </a:r>
            <a:r>
              <a:rPr lang="en-IN" b="0" dirty="0" err="1"/>
              <a:t>संसर्ग</a:t>
            </a:r>
            <a:r>
              <a:rPr lang="en-IN" b="0" dirty="0"/>
              <a:t> </a:t>
            </a:r>
            <a:r>
              <a:rPr lang="en-IN" b="0" dirty="0" err="1"/>
              <a:t>होत</a:t>
            </a:r>
            <a:r>
              <a:rPr lang="en-IN" b="0" dirty="0"/>
              <a:t> </a:t>
            </a:r>
            <a:r>
              <a:rPr lang="en-IN" b="0" dirty="0" err="1"/>
              <a:t>नाही</a:t>
            </a:r>
            <a:r>
              <a:rPr lang="en-IN" b="0" dirty="0"/>
              <a:t>. </a:t>
            </a:r>
          </a:p>
          <a:p>
            <a:pPr algn="l"/>
            <a:r>
              <a:rPr lang="en-IN" dirty="0" err="1"/>
              <a:t>वस्तुस्थिती</a:t>
            </a:r>
            <a:r>
              <a:rPr lang="en-GB" dirty="0"/>
              <a:t>: </a:t>
            </a:r>
            <a:r>
              <a:rPr lang="en-IN" b="0" dirty="0" err="1"/>
              <a:t>शरीरावर</a:t>
            </a:r>
            <a:r>
              <a:rPr lang="en-IN" b="0" dirty="0"/>
              <a:t> </a:t>
            </a:r>
            <a:r>
              <a:rPr lang="en-IN" b="0" dirty="0" err="1"/>
              <a:t>आणि</a:t>
            </a:r>
            <a:r>
              <a:rPr lang="en-IN" b="0" dirty="0"/>
              <a:t> </a:t>
            </a:r>
            <a:r>
              <a:rPr lang="en-IN" b="0" dirty="0" err="1"/>
              <a:t>कपड्यांवर</a:t>
            </a:r>
            <a:r>
              <a:rPr lang="en-IN" b="0" dirty="0"/>
              <a:t> </a:t>
            </a:r>
            <a:r>
              <a:rPr lang="en-IN" b="0" dirty="0" err="1"/>
              <a:t>अल्कोहोल</a:t>
            </a:r>
            <a:r>
              <a:rPr lang="en-IN" b="0" dirty="0"/>
              <a:t> </a:t>
            </a:r>
            <a:r>
              <a:rPr lang="en-IN" b="0" dirty="0" err="1"/>
              <a:t>किंवा</a:t>
            </a:r>
            <a:r>
              <a:rPr lang="en-IN" b="0" dirty="0"/>
              <a:t> </a:t>
            </a:r>
            <a:r>
              <a:rPr lang="en-IN" b="0" dirty="0" err="1"/>
              <a:t>सॅनिटायझर</a:t>
            </a:r>
            <a:r>
              <a:rPr lang="en-IN" b="0" dirty="0"/>
              <a:t> </a:t>
            </a:r>
            <a:r>
              <a:rPr lang="en-IN" b="0" dirty="0" err="1"/>
              <a:t>फवारल्यामुळे</a:t>
            </a:r>
            <a:r>
              <a:rPr lang="en-IN" b="0" dirty="0"/>
              <a:t> </a:t>
            </a:r>
            <a:r>
              <a:rPr lang="en-IN" b="0" dirty="0" err="1"/>
              <a:t>करोनाव्हायरसचा</a:t>
            </a:r>
            <a:r>
              <a:rPr lang="en-IN" b="0" dirty="0"/>
              <a:t> </a:t>
            </a:r>
            <a:r>
              <a:rPr lang="en-IN" b="0" dirty="0" err="1"/>
              <a:t>संसर्ग</a:t>
            </a:r>
            <a:r>
              <a:rPr lang="en-IN" b="0" dirty="0"/>
              <a:t> </a:t>
            </a:r>
            <a:r>
              <a:rPr lang="en-IN" b="0" dirty="0" err="1"/>
              <a:t>टाळता</a:t>
            </a:r>
            <a:r>
              <a:rPr lang="en-IN" b="0" dirty="0"/>
              <a:t> </a:t>
            </a:r>
            <a:r>
              <a:rPr lang="en-IN" b="0" dirty="0" err="1"/>
              <a:t>येणार</a:t>
            </a:r>
            <a:r>
              <a:rPr lang="en-IN" b="0" dirty="0"/>
              <a:t> </a:t>
            </a:r>
            <a:r>
              <a:rPr lang="en-IN" b="0" dirty="0" err="1"/>
              <a:t>नाही</a:t>
            </a:r>
            <a:r>
              <a:rPr lang="en-IN" b="0" dirty="0"/>
              <a:t>. </a:t>
            </a:r>
            <a:r>
              <a:rPr lang="en-IN" b="0" dirty="0" err="1"/>
              <a:t>जेव्हा</a:t>
            </a:r>
            <a:r>
              <a:rPr lang="en-IN" b="0" dirty="0"/>
              <a:t> </a:t>
            </a:r>
            <a:r>
              <a:rPr lang="en-IN" b="0" dirty="0" err="1"/>
              <a:t>हा</a:t>
            </a:r>
            <a:r>
              <a:rPr lang="en-IN" b="0" dirty="0"/>
              <a:t> </a:t>
            </a:r>
            <a:r>
              <a:rPr lang="en-IN" b="0" dirty="0" err="1"/>
              <a:t>विषाणू</a:t>
            </a:r>
            <a:r>
              <a:rPr lang="en-IN" b="0" dirty="0"/>
              <a:t> </a:t>
            </a:r>
            <a:r>
              <a:rPr lang="en-IN" b="0" dirty="0" err="1"/>
              <a:t>नाकातून</a:t>
            </a:r>
            <a:r>
              <a:rPr lang="en-IN" b="0" dirty="0"/>
              <a:t> </a:t>
            </a:r>
            <a:r>
              <a:rPr lang="en-IN" b="0" dirty="0" err="1"/>
              <a:t>किंवा</a:t>
            </a:r>
            <a:r>
              <a:rPr lang="en-IN" b="0" dirty="0"/>
              <a:t> </a:t>
            </a:r>
            <a:r>
              <a:rPr lang="en-IN" b="0" dirty="0" err="1"/>
              <a:t>तोंडातून</a:t>
            </a:r>
            <a:r>
              <a:rPr lang="en-IN" b="0" dirty="0"/>
              <a:t> </a:t>
            </a:r>
            <a:r>
              <a:rPr lang="en-IN" b="0" dirty="0" err="1"/>
              <a:t>शरीरात</a:t>
            </a:r>
            <a:r>
              <a:rPr lang="en-IN" b="0" dirty="0"/>
              <a:t> </a:t>
            </a:r>
            <a:r>
              <a:rPr lang="en-IN" b="0" dirty="0" err="1"/>
              <a:t>प्रवेश</a:t>
            </a:r>
            <a:r>
              <a:rPr lang="en-IN" b="0" dirty="0"/>
              <a:t> </a:t>
            </a:r>
            <a:r>
              <a:rPr lang="en-IN" b="0" dirty="0" err="1"/>
              <a:t>करतो</a:t>
            </a:r>
            <a:r>
              <a:rPr lang="en-IN" b="0" dirty="0"/>
              <a:t> </a:t>
            </a:r>
            <a:r>
              <a:rPr lang="en-IN" b="0" dirty="0" err="1"/>
              <a:t>तेव्हा</a:t>
            </a:r>
            <a:r>
              <a:rPr lang="en-IN" b="0" dirty="0"/>
              <a:t> </a:t>
            </a:r>
            <a:r>
              <a:rPr lang="en-IN" b="0" dirty="0" err="1"/>
              <a:t>संसर्ग</a:t>
            </a:r>
            <a:r>
              <a:rPr lang="en-IN" b="0" dirty="0"/>
              <a:t> </a:t>
            </a:r>
            <a:r>
              <a:rPr lang="en-IN" b="0" dirty="0" err="1"/>
              <a:t>होतो</a:t>
            </a:r>
            <a:r>
              <a:rPr lang="en-IN" b="0" dirty="0"/>
              <a:t>. </a:t>
            </a:r>
            <a:r>
              <a:rPr lang="en-IN" b="0" dirty="0" err="1"/>
              <a:t>जेव्हा</a:t>
            </a:r>
            <a:r>
              <a:rPr lang="en-IN" b="0" dirty="0"/>
              <a:t> </a:t>
            </a:r>
            <a:r>
              <a:rPr lang="en-IN" b="0" dirty="0" err="1"/>
              <a:t>तुम्ही</a:t>
            </a:r>
            <a:r>
              <a:rPr lang="en-IN" b="0" dirty="0"/>
              <a:t> </a:t>
            </a:r>
            <a:r>
              <a:rPr lang="en-IN" b="0" dirty="0" err="1"/>
              <a:t>अस्वच्छ</a:t>
            </a:r>
            <a:r>
              <a:rPr lang="en-IN" b="0" dirty="0"/>
              <a:t> </a:t>
            </a:r>
            <a:r>
              <a:rPr lang="en-IN" b="0" dirty="0" err="1"/>
              <a:t>हातांनी</a:t>
            </a:r>
            <a:r>
              <a:rPr lang="en-IN" b="0" dirty="0"/>
              <a:t> </a:t>
            </a:r>
            <a:r>
              <a:rPr lang="en-IN" b="0" dirty="0" err="1"/>
              <a:t>तुमच्या</a:t>
            </a:r>
            <a:r>
              <a:rPr lang="en-IN" b="0" dirty="0"/>
              <a:t> </a:t>
            </a:r>
            <a:r>
              <a:rPr lang="en-IN" b="0" dirty="0" err="1"/>
              <a:t>तोंडाला</a:t>
            </a:r>
            <a:r>
              <a:rPr lang="en-IN" b="0" dirty="0"/>
              <a:t> </a:t>
            </a:r>
            <a:r>
              <a:rPr lang="en-IN" b="0" dirty="0" err="1"/>
              <a:t>स्पर्श</a:t>
            </a:r>
            <a:r>
              <a:rPr lang="en-IN" b="0" dirty="0"/>
              <a:t> </a:t>
            </a:r>
            <a:r>
              <a:rPr lang="en-IN" b="0" dirty="0" err="1"/>
              <a:t>करता</a:t>
            </a:r>
            <a:r>
              <a:rPr lang="en-IN" b="0" dirty="0"/>
              <a:t> </a:t>
            </a:r>
            <a:r>
              <a:rPr lang="en-IN" b="0" dirty="0" err="1"/>
              <a:t>किंवा</a:t>
            </a:r>
            <a:r>
              <a:rPr lang="en-IN" b="0" dirty="0"/>
              <a:t> </a:t>
            </a:r>
            <a:r>
              <a:rPr lang="en-IN" b="0" dirty="0" err="1"/>
              <a:t>तशाच</a:t>
            </a:r>
            <a:r>
              <a:rPr lang="en-IN" b="0" dirty="0"/>
              <a:t> </a:t>
            </a:r>
            <a:r>
              <a:rPr lang="en-IN" b="0" dirty="0" err="1"/>
              <a:t>हातांनी</a:t>
            </a:r>
            <a:r>
              <a:rPr lang="en-IN" b="0" dirty="0"/>
              <a:t> </a:t>
            </a:r>
            <a:r>
              <a:rPr lang="en-IN" b="0" dirty="0" err="1"/>
              <a:t>जेवता</a:t>
            </a:r>
            <a:r>
              <a:rPr lang="en-IN" b="0" dirty="0"/>
              <a:t> </a:t>
            </a:r>
            <a:r>
              <a:rPr lang="en-IN" b="0" dirty="0" err="1"/>
              <a:t>तेव्हा</a:t>
            </a:r>
            <a:r>
              <a:rPr lang="en-IN" b="0" dirty="0"/>
              <a:t> </a:t>
            </a:r>
            <a:r>
              <a:rPr lang="en-IN" b="0" dirty="0" err="1"/>
              <a:t>अल्कोहोल</a:t>
            </a:r>
            <a:r>
              <a:rPr lang="en-IN" b="0" dirty="0"/>
              <a:t> </a:t>
            </a:r>
            <a:r>
              <a:rPr lang="en-IN" b="0" dirty="0" err="1"/>
              <a:t>वापरून</a:t>
            </a:r>
            <a:r>
              <a:rPr lang="en-IN" b="0" dirty="0"/>
              <a:t> </a:t>
            </a:r>
            <a:r>
              <a:rPr lang="en-IN" b="0" dirty="0" err="1"/>
              <a:t>हात</a:t>
            </a:r>
            <a:r>
              <a:rPr lang="en-IN" b="0" dirty="0"/>
              <a:t> </a:t>
            </a:r>
            <a:r>
              <a:rPr lang="en-IN" b="0" dirty="0" err="1"/>
              <a:t>स्वच्छ</a:t>
            </a:r>
            <a:r>
              <a:rPr lang="en-IN" b="0" dirty="0"/>
              <a:t> </a:t>
            </a:r>
            <a:r>
              <a:rPr lang="en-IN" b="0" dirty="0" err="1"/>
              <a:t>केल्यामुळे</a:t>
            </a:r>
            <a:r>
              <a:rPr lang="en-IN" b="0" dirty="0"/>
              <a:t> </a:t>
            </a:r>
            <a:r>
              <a:rPr lang="en-IN" b="0" dirty="0" err="1"/>
              <a:t>किंवा</a:t>
            </a:r>
            <a:r>
              <a:rPr lang="en-IN" b="0" dirty="0"/>
              <a:t> </a:t>
            </a:r>
            <a:r>
              <a:rPr lang="en-IN" b="0" dirty="0" err="1"/>
              <a:t>पुसल्यामुळे</a:t>
            </a:r>
            <a:r>
              <a:rPr lang="en-IN" b="0" dirty="0"/>
              <a:t> </a:t>
            </a:r>
            <a:r>
              <a:rPr lang="en-IN" b="0" dirty="0" err="1"/>
              <a:t>विषाणूचा</a:t>
            </a:r>
            <a:r>
              <a:rPr lang="en-IN" b="0" dirty="0"/>
              <a:t> </a:t>
            </a:r>
            <a:r>
              <a:rPr lang="en-IN" b="0" dirty="0" err="1"/>
              <a:t>तुमच्या</a:t>
            </a:r>
            <a:r>
              <a:rPr lang="en-IN" b="0" dirty="0"/>
              <a:t> </a:t>
            </a:r>
            <a:r>
              <a:rPr lang="en-IN" b="0" dirty="0" err="1"/>
              <a:t>शरीरात</a:t>
            </a:r>
            <a:r>
              <a:rPr lang="en-IN" b="0" dirty="0"/>
              <a:t> </a:t>
            </a:r>
            <a:r>
              <a:rPr lang="en-IN" b="0" dirty="0" err="1"/>
              <a:t>होणारा</a:t>
            </a:r>
            <a:r>
              <a:rPr lang="en-IN" b="0" dirty="0"/>
              <a:t> </a:t>
            </a:r>
            <a:r>
              <a:rPr lang="en-IN" b="0" dirty="0" err="1"/>
              <a:t>प्रवेश</a:t>
            </a:r>
            <a:r>
              <a:rPr lang="en-IN" b="0" dirty="0"/>
              <a:t> </a:t>
            </a:r>
            <a:r>
              <a:rPr lang="en-IN" b="0" dirty="0" err="1"/>
              <a:t>थोपवता</a:t>
            </a:r>
            <a:r>
              <a:rPr lang="en-IN" b="0" dirty="0"/>
              <a:t> </a:t>
            </a:r>
            <a:r>
              <a:rPr lang="en-IN" b="0" dirty="0" err="1"/>
              <a:t>येतो</a:t>
            </a:r>
            <a:r>
              <a:rPr lang="en-IN" b="0" dirty="0"/>
              <a:t>. </a:t>
            </a:r>
          </a:p>
          <a:p>
            <a:pPr algn="l"/>
            <a:endParaRPr lang="en-IN" b="0" dirty="0"/>
          </a:p>
          <a:p>
            <a:pPr algn="l"/>
            <a:r>
              <a:rPr lang="en-IN" dirty="0" err="1"/>
              <a:t>विधान</a:t>
            </a:r>
            <a:r>
              <a:rPr lang="en-GB" dirty="0"/>
              <a:t>:</a:t>
            </a:r>
            <a:r>
              <a:rPr lang="en-GB" b="0" dirty="0"/>
              <a:t> </a:t>
            </a:r>
            <a:r>
              <a:rPr lang="en-IN" b="0" dirty="0" err="1"/>
              <a:t>मिठाच्या</a:t>
            </a:r>
            <a:r>
              <a:rPr lang="en-IN" b="0" dirty="0"/>
              <a:t> </a:t>
            </a:r>
            <a:r>
              <a:rPr lang="en-IN" b="0" dirty="0" err="1"/>
              <a:t>पाण्याने</a:t>
            </a:r>
            <a:r>
              <a:rPr lang="en-IN" b="0" dirty="0"/>
              <a:t> </a:t>
            </a:r>
            <a:r>
              <a:rPr lang="en-IN" b="0" dirty="0" err="1"/>
              <a:t>सतत</a:t>
            </a:r>
            <a:r>
              <a:rPr lang="en-IN" b="0" dirty="0"/>
              <a:t> </a:t>
            </a:r>
            <a:r>
              <a:rPr lang="en-IN" b="0" dirty="0" err="1"/>
              <a:t>नाक</a:t>
            </a:r>
            <a:r>
              <a:rPr lang="en-IN" b="0" dirty="0"/>
              <a:t> </a:t>
            </a:r>
            <a:r>
              <a:rPr lang="en-IN" b="0" dirty="0" err="1"/>
              <a:t>स्वच्छ</a:t>
            </a:r>
            <a:r>
              <a:rPr lang="en-IN" b="0" dirty="0"/>
              <a:t> </a:t>
            </a:r>
            <a:r>
              <a:rPr lang="en-IN" b="0" dirty="0" err="1"/>
              <a:t>केल्यामुळे</a:t>
            </a:r>
            <a:r>
              <a:rPr lang="en-IN" b="0" dirty="0"/>
              <a:t> </a:t>
            </a:r>
            <a:r>
              <a:rPr lang="en-IN" b="0" dirty="0" err="1"/>
              <a:t>संसर्ग</a:t>
            </a:r>
            <a:r>
              <a:rPr lang="en-IN" b="0" dirty="0"/>
              <a:t> </a:t>
            </a:r>
            <a:r>
              <a:rPr lang="en-IN" b="0" dirty="0" err="1"/>
              <a:t>होणार</a:t>
            </a:r>
            <a:r>
              <a:rPr lang="en-IN" b="0" dirty="0"/>
              <a:t> </a:t>
            </a:r>
            <a:r>
              <a:rPr lang="en-IN" b="0" dirty="0" err="1"/>
              <a:t>नाही</a:t>
            </a:r>
            <a:r>
              <a:rPr lang="en-IN" b="0" dirty="0"/>
              <a:t>.</a:t>
            </a:r>
          </a:p>
          <a:p>
            <a:pPr algn="l"/>
            <a:r>
              <a:rPr lang="en-IN" dirty="0" err="1"/>
              <a:t>वस्तुस्थिती</a:t>
            </a:r>
            <a:r>
              <a:rPr lang="en-GB" dirty="0"/>
              <a:t>: </a:t>
            </a:r>
            <a:r>
              <a:rPr lang="en-IN" b="0" dirty="0" err="1"/>
              <a:t>मिठाच्या</a:t>
            </a:r>
            <a:r>
              <a:rPr lang="en-IN" b="0" dirty="0"/>
              <a:t> </a:t>
            </a:r>
            <a:r>
              <a:rPr lang="en-IN" b="0" dirty="0" err="1"/>
              <a:t>पाण्याने</a:t>
            </a:r>
            <a:r>
              <a:rPr lang="en-IN" b="0" dirty="0"/>
              <a:t> </a:t>
            </a:r>
            <a:r>
              <a:rPr lang="en-IN" b="0" dirty="0" err="1"/>
              <a:t>नाक</a:t>
            </a:r>
            <a:r>
              <a:rPr lang="en-IN" b="0" dirty="0"/>
              <a:t> </a:t>
            </a:r>
            <a:r>
              <a:rPr lang="en-IN" b="0" dirty="0" err="1"/>
              <a:t>स्वच्छ</a:t>
            </a:r>
            <a:r>
              <a:rPr lang="en-IN" b="0" dirty="0"/>
              <a:t> </a:t>
            </a:r>
            <a:r>
              <a:rPr lang="en-IN" b="0" dirty="0" err="1"/>
              <a:t>केल्यामुळे</a:t>
            </a:r>
            <a:r>
              <a:rPr lang="en-IN" b="0" dirty="0"/>
              <a:t> </a:t>
            </a:r>
            <a:r>
              <a:rPr lang="en-IN" b="0" dirty="0" err="1"/>
              <a:t>काहीजणांना</a:t>
            </a:r>
            <a:r>
              <a:rPr lang="en-IN" b="0" dirty="0"/>
              <a:t> </a:t>
            </a:r>
            <a:r>
              <a:rPr lang="en-IN" b="0" dirty="0" err="1"/>
              <a:t>सामान्यतः</a:t>
            </a:r>
            <a:r>
              <a:rPr lang="en-IN" b="0" dirty="0"/>
              <a:t> </a:t>
            </a:r>
            <a:r>
              <a:rPr lang="en-IN" b="0" dirty="0" err="1"/>
              <a:t>होणारी</a:t>
            </a:r>
            <a:r>
              <a:rPr lang="en-IN" b="0" dirty="0"/>
              <a:t> </a:t>
            </a:r>
            <a:r>
              <a:rPr lang="en-IN" b="0" dirty="0" err="1"/>
              <a:t>सर्दी</a:t>
            </a:r>
            <a:r>
              <a:rPr lang="en-IN" b="0" dirty="0"/>
              <a:t> </a:t>
            </a:r>
            <a:r>
              <a:rPr lang="en-IN" b="0" dirty="0" err="1"/>
              <a:t>नियंत्रित</a:t>
            </a:r>
            <a:r>
              <a:rPr lang="en-IN" b="0" dirty="0"/>
              <a:t> </a:t>
            </a:r>
            <a:r>
              <a:rPr lang="en-IN" b="0" dirty="0" err="1"/>
              <a:t>झाल्याचे</a:t>
            </a:r>
            <a:r>
              <a:rPr lang="en-IN" b="0" dirty="0"/>
              <a:t> </a:t>
            </a:r>
            <a:r>
              <a:rPr lang="en-IN" b="0" dirty="0" err="1"/>
              <a:t>दिसून</a:t>
            </a:r>
            <a:r>
              <a:rPr lang="en-IN" b="0" dirty="0"/>
              <a:t> </a:t>
            </a:r>
            <a:r>
              <a:rPr lang="en-IN" b="0" dirty="0" err="1"/>
              <a:t>आहे</a:t>
            </a:r>
            <a:r>
              <a:rPr lang="en-IN" b="0" dirty="0"/>
              <a:t> </a:t>
            </a:r>
            <a:r>
              <a:rPr lang="en-IN" b="0" dirty="0" err="1"/>
              <a:t>आहे</a:t>
            </a:r>
            <a:r>
              <a:rPr lang="en-IN" b="0" dirty="0"/>
              <a:t>. </a:t>
            </a:r>
            <a:r>
              <a:rPr lang="en-IN" b="0" dirty="0" err="1"/>
              <a:t>परंतु</a:t>
            </a:r>
            <a:r>
              <a:rPr lang="en-IN" b="0" dirty="0"/>
              <a:t> </a:t>
            </a:r>
            <a:r>
              <a:rPr lang="en-IN" b="0" dirty="0" err="1"/>
              <a:t>नोवेल</a:t>
            </a:r>
            <a:r>
              <a:rPr lang="en-IN" b="0" dirty="0"/>
              <a:t> </a:t>
            </a:r>
            <a:r>
              <a:rPr lang="en-IN" b="0" dirty="0" err="1"/>
              <a:t>करोनाव्हायरस</a:t>
            </a:r>
            <a:r>
              <a:rPr lang="en-IN" b="0" dirty="0"/>
              <a:t> </a:t>
            </a:r>
            <a:r>
              <a:rPr lang="en-IN" b="0" dirty="0" err="1"/>
              <a:t>रोखण्याचा</a:t>
            </a:r>
            <a:r>
              <a:rPr lang="en-IN" b="0" dirty="0"/>
              <a:t> </a:t>
            </a:r>
            <a:r>
              <a:rPr lang="en-IN" b="0" dirty="0" err="1"/>
              <a:t>हा</a:t>
            </a:r>
            <a:r>
              <a:rPr lang="en-IN" b="0" dirty="0"/>
              <a:t> </a:t>
            </a:r>
            <a:r>
              <a:rPr lang="en-IN" b="0" dirty="0" err="1"/>
              <a:t>प्रभावी</a:t>
            </a:r>
            <a:r>
              <a:rPr lang="en-IN" b="0" dirty="0"/>
              <a:t> </a:t>
            </a:r>
            <a:r>
              <a:rPr lang="en-IN" b="0" dirty="0" err="1"/>
              <a:t>उपाय</a:t>
            </a:r>
            <a:r>
              <a:rPr lang="en-IN" b="0" dirty="0"/>
              <a:t> </a:t>
            </a:r>
            <a:r>
              <a:rPr lang="en-IN" b="0" dirty="0" err="1"/>
              <a:t>असल्याचे</a:t>
            </a:r>
            <a:r>
              <a:rPr lang="en-IN" b="0" dirty="0"/>
              <a:t> </a:t>
            </a:r>
            <a:r>
              <a:rPr lang="en-IN" b="0" dirty="0" err="1"/>
              <a:t>सिद्ध</a:t>
            </a:r>
            <a:r>
              <a:rPr lang="en-IN" b="0" dirty="0"/>
              <a:t> </a:t>
            </a:r>
            <a:r>
              <a:rPr lang="en-IN" b="0" dirty="0" err="1"/>
              <a:t>झालेले</a:t>
            </a:r>
            <a:r>
              <a:rPr lang="en-IN" b="0" dirty="0"/>
              <a:t> </a:t>
            </a:r>
            <a:r>
              <a:rPr lang="en-IN" b="0" dirty="0" err="1"/>
              <a:t>नाही</a:t>
            </a:r>
            <a:r>
              <a:rPr lang="en-IN" b="0" dirty="0"/>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97">
                                            <p:bg/>
                                          </p:spTgt>
                                        </p:tgtEl>
                                        <p:attrNameLst>
                                          <p:attrName>style.visibility</p:attrName>
                                        </p:attrNameLst>
                                      </p:cBhvr>
                                      <p:to>
                                        <p:strVal val="visible"/>
                                      </p:to>
                                    </p:set>
                                    <p:animEffect transition="in" filter="fade">
                                      <p:cBhvr>
                                        <p:cTn id="15" dur="500"/>
                                        <p:tgtEl>
                                          <p:spTgt spid="997">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97">
                                            <p:txEl>
                                              <p:pRg st="0" end="0"/>
                                            </p:txEl>
                                          </p:spTgt>
                                        </p:tgtEl>
                                        <p:attrNameLst>
                                          <p:attrName>style.visibility</p:attrName>
                                        </p:attrNameLst>
                                      </p:cBhvr>
                                      <p:to>
                                        <p:strVal val="visible"/>
                                      </p:to>
                                    </p:set>
                                    <p:animEffect transition="in" filter="fade">
                                      <p:cBhvr>
                                        <p:cTn id="20" dur="500"/>
                                        <p:tgtEl>
                                          <p:spTgt spid="99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97">
                                            <p:txEl>
                                              <p:pRg st="1" end="1"/>
                                            </p:txEl>
                                          </p:spTgt>
                                        </p:tgtEl>
                                        <p:attrNameLst>
                                          <p:attrName>style.visibility</p:attrName>
                                        </p:attrNameLst>
                                      </p:cBhvr>
                                      <p:to>
                                        <p:strVal val="visible"/>
                                      </p:to>
                                    </p:set>
                                    <p:animEffect transition="in" filter="fade">
                                      <p:cBhvr>
                                        <p:cTn id="25" dur="500"/>
                                        <p:tgtEl>
                                          <p:spTgt spid="99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97">
                                            <p:txEl>
                                              <p:pRg st="3" end="3"/>
                                            </p:txEl>
                                          </p:spTgt>
                                        </p:tgtEl>
                                        <p:attrNameLst>
                                          <p:attrName>style.visibility</p:attrName>
                                        </p:attrNameLst>
                                      </p:cBhvr>
                                      <p:to>
                                        <p:strVal val="visible"/>
                                      </p:to>
                                    </p:set>
                                    <p:animEffect transition="in" filter="fade">
                                      <p:cBhvr>
                                        <p:cTn id="30" dur="500"/>
                                        <p:tgtEl>
                                          <p:spTgt spid="99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97">
                                            <p:txEl>
                                              <p:pRg st="4" end="4"/>
                                            </p:txEl>
                                          </p:spTgt>
                                        </p:tgtEl>
                                        <p:attrNameLst>
                                          <p:attrName>style.visibility</p:attrName>
                                        </p:attrNameLst>
                                      </p:cBhvr>
                                      <p:to>
                                        <p:strVal val="visible"/>
                                      </p:to>
                                    </p:set>
                                    <p:animEffect transition="in" filter="fade">
                                      <p:cBhvr>
                                        <p:cTn id="35" dur="500"/>
                                        <p:tgtEl>
                                          <p:spTgt spid="997">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97">
                                            <p:txEl>
                                              <p:pRg st="6" end="6"/>
                                            </p:txEl>
                                          </p:spTgt>
                                        </p:tgtEl>
                                        <p:attrNameLst>
                                          <p:attrName>style.visibility</p:attrName>
                                        </p:attrNameLst>
                                      </p:cBhvr>
                                      <p:to>
                                        <p:strVal val="visible"/>
                                      </p:to>
                                    </p:set>
                                    <p:animEffect transition="in" filter="fade">
                                      <p:cBhvr>
                                        <p:cTn id="40" dur="500"/>
                                        <p:tgtEl>
                                          <p:spTgt spid="997">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97">
                                            <p:txEl>
                                              <p:pRg st="7" end="7"/>
                                            </p:txEl>
                                          </p:spTgt>
                                        </p:tgtEl>
                                        <p:attrNameLst>
                                          <p:attrName>style.visibility</p:attrName>
                                        </p:attrNameLst>
                                      </p:cBhvr>
                                      <p:to>
                                        <p:strVal val="visible"/>
                                      </p:to>
                                    </p:set>
                                    <p:animEffect transition="in" filter="fade">
                                      <p:cBhvr>
                                        <p:cTn id="45" dur="500"/>
                                        <p:tgtEl>
                                          <p:spTgt spid="997">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97">
                                            <p:txEl>
                                              <p:pRg st="9" end="9"/>
                                            </p:txEl>
                                          </p:spTgt>
                                        </p:tgtEl>
                                        <p:attrNameLst>
                                          <p:attrName>style.visibility</p:attrName>
                                        </p:attrNameLst>
                                      </p:cBhvr>
                                      <p:to>
                                        <p:strVal val="visible"/>
                                      </p:to>
                                    </p:set>
                                    <p:animEffect transition="in" filter="fade">
                                      <p:cBhvr>
                                        <p:cTn id="50" dur="500"/>
                                        <p:tgtEl>
                                          <p:spTgt spid="997">
                                            <p:txEl>
                                              <p:pRg st="9" end="9"/>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97">
                                            <p:txEl>
                                              <p:pRg st="10" end="10"/>
                                            </p:txEl>
                                          </p:spTgt>
                                        </p:tgtEl>
                                        <p:attrNameLst>
                                          <p:attrName>style.visibility</p:attrName>
                                        </p:attrNameLst>
                                      </p:cBhvr>
                                      <p:to>
                                        <p:strVal val="visible"/>
                                      </p:to>
                                    </p:set>
                                    <p:animEffect transition="in" filter="fade">
                                      <p:cBhvr>
                                        <p:cTn id="55" dur="500"/>
                                        <p:tgtEl>
                                          <p:spTgt spid="99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97" grpId="0" uiExpand="1" build="p" bldLvl="2"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a:extLst>
              <a:ext uri="{FF2B5EF4-FFF2-40B4-BE49-F238E27FC236}">
                <a16:creationId xmlns:a16="http://schemas.microsoft.com/office/drawing/2014/main" id="{2B1B5A04-BC71-454B-A8CD-07D10D1F10C5}"/>
              </a:ext>
            </a:extLst>
          </p:cNvPr>
          <p:cNvSpPr/>
          <p:nvPr/>
        </p:nvSpPr>
        <p:spPr>
          <a:xfrm>
            <a:off x="1115017" y="1755890"/>
            <a:ext cx="22153966" cy="10049836"/>
          </a:xfrm>
          <a:prstGeom prst="roundRect">
            <a:avLst>
              <a:gd name="adj" fmla="val 3361"/>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cap="all">
                <a:solidFill>
                  <a:srgbClr val="FFFFFF"/>
                </a:solidFill>
              </a:defRPr>
            </a:pPr>
            <a:endParaRPr b="0" dirty="0">
              <a:solidFill>
                <a:schemeClr val="tx1"/>
              </a:solidFill>
              <a:latin typeface="Arial" panose="020B0604020202020204" pitchFamily="34" charset="0"/>
              <a:cs typeface="Arial" panose="020B0604020202020204" pitchFamily="34" charset="0"/>
            </a:endParaRPr>
          </a:p>
        </p:txBody>
      </p:sp>
      <p:grpSp>
        <p:nvGrpSpPr>
          <p:cNvPr id="1004" name="Group"/>
          <p:cNvGrpSpPr/>
          <p:nvPr/>
        </p:nvGrpSpPr>
        <p:grpSpPr>
          <a:xfrm>
            <a:off x="300010" y="12315300"/>
            <a:ext cx="4601210" cy="995767"/>
            <a:chOff x="0" y="0"/>
            <a:chExt cx="4601208" cy="995765"/>
          </a:xfrm>
        </p:grpSpPr>
        <p:pic>
          <p:nvPicPr>
            <p:cNvPr id="999"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1000"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1001"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1002"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1003"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1009" name="Group"/>
          <p:cNvGrpSpPr/>
          <p:nvPr/>
        </p:nvGrpSpPr>
        <p:grpSpPr>
          <a:xfrm>
            <a:off x="23097931" y="13055999"/>
            <a:ext cx="2098868" cy="1540535"/>
            <a:chOff x="0" y="2515"/>
            <a:chExt cx="2098867" cy="1540534"/>
          </a:xfrm>
        </p:grpSpPr>
        <p:sp>
          <p:nvSpPr>
            <p:cNvPr id="1007" name="36"/>
            <p:cNvSpPr/>
            <p:nvPr/>
          </p:nvSpPr>
          <p:spPr>
            <a:xfrm>
              <a:off x="828867" y="27305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b="0">
                  <a:solidFill>
                    <a:srgbClr val="FFFFFF"/>
                  </a:solidFill>
                </a:defRPr>
              </a:pPr>
              <a:r>
                <a:rPr b="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8</a:t>
              </a:r>
              <a:endParaRPr b="0" dirty="0">
                <a:latin typeface="Arial" panose="020B0604020202020204" pitchFamily="34" charset="0"/>
                <a:cs typeface="Arial" panose="020B0604020202020204" pitchFamily="34" charset="0"/>
              </a:endParaRPr>
            </a:p>
          </p:txBody>
        </p:sp>
        <p:pic>
          <p:nvPicPr>
            <p:cNvPr id="1008" name="Image" descr="Image"/>
            <p:cNvPicPr>
              <a:picLocks noChangeAspect="1"/>
            </p:cNvPicPr>
            <p:nvPr/>
          </p:nvPicPr>
          <p:blipFill>
            <a:blip r:embed="rId6"/>
            <a:stretch>
              <a:fillRect/>
            </a:stretch>
          </p:blipFill>
          <p:spPr>
            <a:xfrm>
              <a:off x="0" y="2515"/>
              <a:ext cx="554528" cy="541069"/>
            </a:xfrm>
            <a:prstGeom prst="rect">
              <a:avLst/>
            </a:prstGeom>
            <a:ln w="12700" cap="flat">
              <a:noFill/>
              <a:miter lim="400000"/>
            </a:ln>
            <a:effectLst/>
          </p:spPr>
        </p:pic>
      </p:grpSp>
      <p:sp>
        <p:nvSpPr>
          <p:cNvPr id="1010" name="Statement: Coronavirus  can be passed through chicken and meat…"/>
          <p:cNvSpPr txBox="1"/>
          <p:nvPr/>
        </p:nvSpPr>
        <p:spPr>
          <a:xfrm>
            <a:off x="1741878" y="2306126"/>
            <a:ext cx="20744436" cy="88742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lgn="l"/>
            <a:r>
              <a:rPr lang="en-IN" dirty="0" err="1"/>
              <a:t>विधान</a:t>
            </a:r>
            <a:r>
              <a:rPr lang="en-GB" dirty="0"/>
              <a:t>: </a:t>
            </a:r>
            <a:r>
              <a:rPr lang="en-IN" b="0" dirty="0" err="1"/>
              <a:t>चिकन</a:t>
            </a:r>
            <a:r>
              <a:rPr lang="en-IN" b="0" dirty="0"/>
              <a:t> </a:t>
            </a:r>
            <a:r>
              <a:rPr lang="en-IN" b="0" dirty="0" err="1"/>
              <a:t>आणि</a:t>
            </a:r>
            <a:r>
              <a:rPr lang="en-IN" b="0" dirty="0"/>
              <a:t> </a:t>
            </a:r>
            <a:r>
              <a:rPr lang="en-IN" b="0" dirty="0" err="1"/>
              <a:t>मटण</a:t>
            </a:r>
            <a:r>
              <a:rPr lang="en-IN" b="0" dirty="0"/>
              <a:t> </a:t>
            </a:r>
            <a:r>
              <a:rPr lang="en-IN" b="0" dirty="0" err="1"/>
              <a:t>खाल्ल्यामुळे</a:t>
            </a:r>
            <a:r>
              <a:rPr lang="en-IN" b="0" dirty="0"/>
              <a:t> </a:t>
            </a:r>
            <a:r>
              <a:rPr lang="en-IN" b="0" dirty="0" err="1"/>
              <a:t>करोनाव्हायरस</a:t>
            </a:r>
            <a:r>
              <a:rPr lang="en-IN" b="0" dirty="0"/>
              <a:t> </a:t>
            </a:r>
            <a:r>
              <a:rPr lang="en-IN" b="0" dirty="0" err="1"/>
              <a:t>पसरतो</a:t>
            </a:r>
            <a:r>
              <a:rPr lang="en-IN" b="0" dirty="0"/>
              <a:t>.</a:t>
            </a:r>
          </a:p>
          <a:p>
            <a:pPr algn="l"/>
            <a:r>
              <a:rPr lang="en-IN" dirty="0" err="1"/>
              <a:t>वस्तुस्थिती</a:t>
            </a:r>
            <a:r>
              <a:rPr lang="en-GB" dirty="0"/>
              <a:t>: </a:t>
            </a:r>
            <a:r>
              <a:rPr lang="en-IN" b="0" dirty="0" err="1"/>
              <a:t>नाही</a:t>
            </a:r>
            <a:r>
              <a:rPr lang="en-IN" b="0" dirty="0"/>
              <a:t>. </a:t>
            </a:r>
            <a:r>
              <a:rPr lang="en-IN" b="0" dirty="0" err="1"/>
              <a:t>चिकन</a:t>
            </a:r>
            <a:r>
              <a:rPr lang="en-IN" b="0" dirty="0"/>
              <a:t> </a:t>
            </a:r>
            <a:r>
              <a:rPr lang="en-IN" b="0" dirty="0" err="1"/>
              <a:t>किंवा</a:t>
            </a:r>
            <a:r>
              <a:rPr lang="en-IN" b="0" dirty="0"/>
              <a:t> </a:t>
            </a:r>
            <a:r>
              <a:rPr lang="en-IN" b="0" dirty="0" err="1"/>
              <a:t>कुक्कुटजन्य</a:t>
            </a:r>
            <a:r>
              <a:rPr lang="en-IN" b="0" dirty="0"/>
              <a:t> </a:t>
            </a:r>
            <a:r>
              <a:rPr lang="en-IN" b="0" dirty="0" err="1"/>
              <a:t>पदार्थ</a:t>
            </a:r>
            <a:r>
              <a:rPr lang="en-IN" b="0" dirty="0"/>
              <a:t> </a:t>
            </a:r>
            <a:r>
              <a:rPr lang="en-IN" b="0" dirty="0" err="1"/>
              <a:t>आणि</a:t>
            </a:r>
            <a:r>
              <a:rPr lang="en-IN" b="0" dirty="0"/>
              <a:t> </a:t>
            </a:r>
            <a:r>
              <a:rPr lang="en-IN" b="0" dirty="0" err="1"/>
              <a:t>मटण</a:t>
            </a:r>
            <a:r>
              <a:rPr lang="en-IN" b="0" dirty="0"/>
              <a:t> </a:t>
            </a:r>
            <a:r>
              <a:rPr lang="en-IN" b="0" dirty="0" err="1"/>
              <a:t>खाल्ल्यामुळे</a:t>
            </a:r>
            <a:r>
              <a:rPr lang="en-IN" b="0" dirty="0"/>
              <a:t> </a:t>
            </a:r>
            <a:r>
              <a:rPr lang="en-IN" b="0" dirty="0" err="1"/>
              <a:t>करोनाव्हायरस</a:t>
            </a:r>
            <a:r>
              <a:rPr lang="en-IN" b="0" dirty="0"/>
              <a:t> </a:t>
            </a:r>
            <a:r>
              <a:rPr lang="en-IN" b="0" dirty="0" err="1"/>
              <a:t>पसरतो</a:t>
            </a:r>
            <a:r>
              <a:rPr lang="en-IN" b="0" dirty="0"/>
              <a:t> </a:t>
            </a:r>
            <a:r>
              <a:rPr lang="en-IN" b="0" dirty="0" err="1"/>
              <a:t>याचा</a:t>
            </a:r>
            <a:r>
              <a:rPr lang="en-IN" b="0" dirty="0"/>
              <a:t> </a:t>
            </a:r>
            <a:r>
              <a:rPr lang="en-IN" b="0" dirty="0" err="1"/>
              <a:t>कुठलाही</a:t>
            </a:r>
            <a:r>
              <a:rPr lang="en-IN" b="0" dirty="0"/>
              <a:t> </a:t>
            </a:r>
            <a:r>
              <a:rPr lang="en-IN" b="0" dirty="0" err="1"/>
              <a:t>शास्त्रीय</a:t>
            </a:r>
            <a:r>
              <a:rPr lang="en-IN" b="0" dirty="0"/>
              <a:t> </a:t>
            </a:r>
            <a:r>
              <a:rPr lang="en-IN" b="0" dirty="0" err="1"/>
              <a:t>पुरावा</a:t>
            </a:r>
            <a:r>
              <a:rPr lang="en-IN" b="0" dirty="0"/>
              <a:t> </a:t>
            </a:r>
            <a:r>
              <a:rPr lang="en-IN" b="0" dirty="0" err="1"/>
              <a:t>उपलब्ध</a:t>
            </a:r>
            <a:r>
              <a:rPr lang="en-IN" b="0" dirty="0"/>
              <a:t> </a:t>
            </a:r>
            <a:r>
              <a:rPr lang="en-IN" b="0" dirty="0" err="1"/>
              <a:t>नाही</a:t>
            </a:r>
            <a:r>
              <a:rPr lang="en-IN" b="0" dirty="0"/>
              <a:t>. </a:t>
            </a:r>
            <a:r>
              <a:rPr lang="en-IN" b="0" dirty="0" err="1"/>
              <a:t>तथापि</a:t>
            </a:r>
            <a:r>
              <a:rPr lang="en-IN" b="0" dirty="0"/>
              <a:t>, </a:t>
            </a:r>
            <a:r>
              <a:rPr lang="en-IN" b="0" dirty="0" err="1"/>
              <a:t>चिकन</a:t>
            </a:r>
            <a:r>
              <a:rPr lang="en-IN" b="0" dirty="0"/>
              <a:t> </a:t>
            </a:r>
            <a:r>
              <a:rPr lang="en-IN" b="0" dirty="0" err="1"/>
              <a:t>आणि</a:t>
            </a:r>
            <a:r>
              <a:rPr lang="en-IN" b="0" dirty="0"/>
              <a:t> </a:t>
            </a:r>
            <a:r>
              <a:rPr lang="en-IN" b="0" dirty="0" err="1"/>
              <a:t>मटण</a:t>
            </a:r>
            <a:r>
              <a:rPr lang="en-IN" b="0" dirty="0"/>
              <a:t> </a:t>
            </a:r>
            <a:r>
              <a:rPr lang="en-IN" b="0" dirty="0" err="1"/>
              <a:t>व्यवस्थित</a:t>
            </a:r>
            <a:r>
              <a:rPr lang="en-IN" b="0" dirty="0"/>
              <a:t> </a:t>
            </a:r>
            <a:r>
              <a:rPr lang="en-IN" b="0" dirty="0" err="1"/>
              <a:t>शिजवून</a:t>
            </a:r>
            <a:r>
              <a:rPr lang="en-IN" b="0" dirty="0"/>
              <a:t> </a:t>
            </a:r>
            <a:r>
              <a:rPr lang="en-IN" b="0" dirty="0" err="1"/>
              <a:t>खावे</a:t>
            </a:r>
            <a:r>
              <a:rPr lang="en-IN" b="0" dirty="0"/>
              <a:t> </a:t>
            </a:r>
            <a:r>
              <a:rPr lang="en-IN" b="0" dirty="0" err="1"/>
              <a:t>असा</a:t>
            </a:r>
            <a:r>
              <a:rPr lang="en-IN" b="0" dirty="0"/>
              <a:t> </a:t>
            </a:r>
            <a:r>
              <a:rPr lang="en-IN" b="0" dirty="0" err="1"/>
              <a:t>सल्ला</a:t>
            </a:r>
            <a:r>
              <a:rPr lang="en-IN" b="0" dirty="0"/>
              <a:t> </a:t>
            </a:r>
            <a:r>
              <a:rPr lang="en-IN" b="0" dirty="0" err="1"/>
              <a:t>नेहमी</a:t>
            </a:r>
            <a:r>
              <a:rPr lang="en-IN" b="0" dirty="0"/>
              <a:t> </a:t>
            </a:r>
            <a:r>
              <a:rPr lang="en-IN" b="0" dirty="0" err="1"/>
              <a:t>देण्यात</a:t>
            </a:r>
            <a:r>
              <a:rPr lang="en-IN" b="0" dirty="0"/>
              <a:t> </a:t>
            </a:r>
            <a:r>
              <a:rPr lang="en-IN" b="0" dirty="0" err="1"/>
              <a:t>येतो</a:t>
            </a:r>
            <a:r>
              <a:rPr lang="en-IN" b="0" dirty="0"/>
              <a:t>.</a:t>
            </a:r>
          </a:p>
          <a:p>
            <a:pPr algn="l"/>
            <a:endParaRPr lang="en-IN" b="0" dirty="0"/>
          </a:p>
          <a:p>
            <a:pPr algn="l"/>
            <a:r>
              <a:rPr lang="en-IN" dirty="0" err="1"/>
              <a:t>विधान</a:t>
            </a:r>
            <a:r>
              <a:rPr lang="en-GB" dirty="0"/>
              <a:t>: </a:t>
            </a:r>
            <a:r>
              <a:rPr lang="en-IN" b="0" dirty="0" err="1"/>
              <a:t>करोनाव्हायरसचा</a:t>
            </a:r>
            <a:r>
              <a:rPr lang="en-IN" b="0" dirty="0"/>
              <a:t> </a:t>
            </a:r>
            <a:r>
              <a:rPr lang="en-IN" b="0" dirty="0" err="1"/>
              <a:t>संसर्ग</a:t>
            </a:r>
            <a:r>
              <a:rPr lang="en-IN" b="0" dirty="0"/>
              <a:t> </a:t>
            </a:r>
            <a:r>
              <a:rPr lang="en-IN" b="0" dirty="0" err="1"/>
              <a:t>झालेली</a:t>
            </a:r>
            <a:r>
              <a:rPr lang="en-IN" b="0" dirty="0"/>
              <a:t> </a:t>
            </a:r>
            <a:r>
              <a:rPr lang="en-IN" b="0" dirty="0" err="1"/>
              <a:t>व्यक्ती</a:t>
            </a:r>
            <a:r>
              <a:rPr lang="en-IN" b="0" dirty="0"/>
              <a:t> </a:t>
            </a:r>
            <a:r>
              <a:rPr lang="en-IN" b="0" dirty="0" err="1"/>
              <a:t>पूर्णपणे</a:t>
            </a:r>
            <a:r>
              <a:rPr lang="en-IN" b="0" dirty="0"/>
              <a:t> </a:t>
            </a:r>
            <a:r>
              <a:rPr lang="en-IN" b="0" dirty="0" err="1"/>
              <a:t>बरी</a:t>
            </a:r>
            <a:r>
              <a:rPr lang="en-IN" b="0" dirty="0"/>
              <a:t> </a:t>
            </a:r>
            <a:r>
              <a:rPr lang="en-IN" b="0" dirty="0" err="1"/>
              <a:t>होऊ</a:t>
            </a:r>
            <a:r>
              <a:rPr lang="en-IN" b="0" dirty="0"/>
              <a:t> </a:t>
            </a:r>
            <a:r>
              <a:rPr lang="en-IN" b="0" dirty="0" err="1"/>
              <a:t>शकते</a:t>
            </a:r>
            <a:r>
              <a:rPr lang="en-IN" b="0" dirty="0"/>
              <a:t> </a:t>
            </a:r>
            <a:r>
              <a:rPr lang="en-IN" b="0" dirty="0" err="1"/>
              <a:t>आणि</a:t>
            </a:r>
            <a:r>
              <a:rPr lang="en-IN" b="0" dirty="0"/>
              <a:t> </a:t>
            </a:r>
            <a:r>
              <a:rPr lang="en-IN" b="0" dirty="0" err="1"/>
              <a:t>तिला</a:t>
            </a:r>
            <a:r>
              <a:rPr lang="en-IN" b="0" dirty="0"/>
              <a:t> </a:t>
            </a:r>
            <a:r>
              <a:rPr lang="en-IN" b="0" dirty="0" err="1"/>
              <a:t>पुन्हा</a:t>
            </a:r>
            <a:r>
              <a:rPr lang="en-IN" b="0" dirty="0"/>
              <a:t> </a:t>
            </a:r>
            <a:r>
              <a:rPr lang="en-IN" b="0" dirty="0" err="1"/>
              <a:t>संसर्ग</a:t>
            </a:r>
            <a:r>
              <a:rPr lang="en-IN" b="0" dirty="0"/>
              <a:t> </a:t>
            </a:r>
            <a:r>
              <a:rPr lang="en-IN" b="0" dirty="0" err="1"/>
              <a:t>होत</a:t>
            </a:r>
            <a:r>
              <a:rPr lang="en-IN" b="0" dirty="0"/>
              <a:t> </a:t>
            </a:r>
            <a:r>
              <a:rPr lang="en-IN" b="0" dirty="0" err="1"/>
              <a:t>नाही</a:t>
            </a:r>
            <a:r>
              <a:rPr lang="en-IN" b="0" dirty="0"/>
              <a:t>. </a:t>
            </a:r>
          </a:p>
          <a:p>
            <a:pPr algn="l"/>
            <a:r>
              <a:rPr lang="en-IN" dirty="0" err="1"/>
              <a:t>वस्तुस्थिती</a:t>
            </a:r>
            <a:r>
              <a:rPr lang="en-GB" dirty="0"/>
              <a:t>: </a:t>
            </a:r>
            <a:r>
              <a:rPr lang="en-IN" b="0" dirty="0" err="1"/>
              <a:t>कोणतेही</a:t>
            </a:r>
            <a:r>
              <a:rPr lang="en-IN" b="0" dirty="0"/>
              <a:t> </a:t>
            </a:r>
            <a:r>
              <a:rPr lang="en-IN" b="0" dirty="0" err="1"/>
              <a:t>विशेष</a:t>
            </a:r>
            <a:r>
              <a:rPr lang="en-IN" b="0" dirty="0"/>
              <a:t> </a:t>
            </a:r>
            <a:r>
              <a:rPr lang="en-IN" b="0" dirty="0" err="1"/>
              <a:t>उपचार</a:t>
            </a:r>
            <a:r>
              <a:rPr lang="en-IN" b="0" dirty="0"/>
              <a:t> </a:t>
            </a:r>
            <a:r>
              <a:rPr lang="en-IN" b="0" dirty="0" err="1"/>
              <a:t>न</a:t>
            </a:r>
            <a:r>
              <a:rPr lang="en-IN" b="0" dirty="0"/>
              <a:t> </a:t>
            </a:r>
            <a:r>
              <a:rPr lang="en-IN" b="0" dirty="0" err="1"/>
              <a:t>करता</a:t>
            </a:r>
            <a:r>
              <a:rPr lang="en-IN" b="0" dirty="0"/>
              <a:t> ८०</a:t>
            </a:r>
            <a:r>
              <a:rPr lang="en-GB" b="0" dirty="0"/>
              <a:t>%</a:t>
            </a:r>
            <a:r>
              <a:rPr lang="en-IN" b="0" dirty="0"/>
              <a:t> </a:t>
            </a:r>
            <a:r>
              <a:rPr lang="en-IN" b="0" dirty="0" err="1"/>
              <a:t>लोक</a:t>
            </a:r>
            <a:r>
              <a:rPr lang="en-IN" b="0" dirty="0"/>
              <a:t> </a:t>
            </a:r>
            <a:r>
              <a:rPr lang="en-IN" b="0" dirty="0" err="1"/>
              <a:t>या</a:t>
            </a:r>
            <a:r>
              <a:rPr lang="en-IN" b="0" dirty="0"/>
              <a:t> </a:t>
            </a:r>
            <a:r>
              <a:rPr lang="en-IN" b="0" dirty="0" err="1"/>
              <a:t>आजारातून</a:t>
            </a:r>
            <a:r>
              <a:rPr lang="en-IN" b="0" dirty="0"/>
              <a:t> </a:t>
            </a:r>
            <a:r>
              <a:rPr lang="en-IN" b="0" dirty="0" err="1"/>
              <a:t>पूर्णपणे</a:t>
            </a:r>
            <a:r>
              <a:rPr lang="en-IN" b="0" dirty="0"/>
              <a:t> </a:t>
            </a:r>
            <a:r>
              <a:rPr lang="en-IN" b="0" dirty="0" err="1"/>
              <a:t>बरे</a:t>
            </a:r>
            <a:r>
              <a:rPr lang="en-IN" b="0" dirty="0"/>
              <a:t> </a:t>
            </a:r>
            <a:r>
              <a:rPr lang="en-IN" b="0" dirty="0" err="1"/>
              <a:t>झाले</a:t>
            </a:r>
            <a:r>
              <a:rPr lang="en-IN" b="0" dirty="0"/>
              <a:t> </a:t>
            </a:r>
            <a:r>
              <a:rPr lang="en-IN" b="0" dirty="0" err="1"/>
              <a:t>आहेत</a:t>
            </a:r>
            <a:r>
              <a:rPr lang="en-IN" b="0" dirty="0"/>
              <a:t>. </a:t>
            </a:r>
            <a:r>
              <a:rPr lang="en-IN" b="0" dirty="0" err="1"/>
              <a:t>परंतु</a:t>
            </a:r>
            <a:r>
              <a:rPr lang="en-IN" b="0" dirty="0"/>
              <a:t> </a:t>
            </a:r>
            <a:r>
              <a:rPr lang="en-IN" b="0" dirty="0" err="1"/>
              <a:t>या</a:t>
            </a:r>
            <a:r>
              <a:rPr lang="en-IN" b="0" dirty="0"/>
              <a:t> </a:t>
            </a:r>
            <a:r>
              <a:rPr lang="en-IN" b="0" dirty="0" err="1"/>
              <a:t>विषाणूवरील</a:t>
            </a:r>
            <a:r>
              <a:rPr lang="en-IN" b="0" dirty="0"/>
              <a:t> </a:t>
            </a:r>
            <a:r>
              <a:rPr lang="en-IN" b="0" dirty="0" err="1"/>
              <a:t>उपचारांच्या</a:t>
            </a:r>
            <a:r>
              <a:rPr lang="en-IN" b="0" dirty="0"/>
              <a:t> </a:t>
            </a:r>
            <a:r>
              <a:rPr lang="en-IN" b="0" dirty="0" err="1"/>
              <a:t>माहितीवर</a:t>
            </a:r>
            <a:r>
              <a:rPr lang="en-IN" b="0" dirty="0"/>
              <a:t> </a:t>
            </a:r>
            <a:r>
              <a:rPr lang="en-IN" b="0" dirty="0" err="1"/>
              <a:t>अजूनही</a:t>
            </a:r>
            <a:r>
              <a:rPr lang="en-IN" b="0" dirty="0"/>
              <a:t> </a:t>
            </a:r>
            <a:r>
              <a:rPr lang="en-IN" b="0" dirty="0" err="1"/>
              <a:t>संशोधन</a:t>
            </a:r>
            <a:r>
              <a:rPr lang="en-IN" b="0" dirty="0"/>
              <a:t> </a:t>
            </a:r>
            <a:r>
              <a:rPr lang="en-IN" b="0" dirty="0" err="1"/>
              <a:t>चालू</a:t>
            </a:r>
            <a:r>
              <a:rPr lang="en-IN" b="0" dirty="0"/>
              <a:t> </a:t>
            </a:r>
            <a:r>
              <a:rPr lang="en-IN" b="0" dirty="0" err="1"/>
              <a:t>आहे</a:t>
            </a:r>
            <a:r>
              <a:rPr lang="en-IN" b="0" dirty="0"/>
              <a:t>. </a:t>
            </a:r>
          </a:p>
          <a:p>
            <a:pPr algn="l"/>
            <a:endParaRPr lang="en-IN" b="0" dirty="0"/>
          </a:p>
          <a:p>
            <a:pPr algn="l"/>
            <a:r>
              <a:rPr lang="en-IN" dirty="0" err="1"/>
              <a:t>विधान</a:t>
            </a:r>
            <a:r>
              <a:rPr lang="en-GB" dirty="0"/>
              <a:t>: </a:t>
            </a:r>
            <a:r>
              <a:rPr lang="en-IN" b="0" dirty="0" err="1"/>
              <a:t>कच्ची</a:t>
            </a:r>
            <a:r>
              <a:rPr lang="en-IN" b="0" dirty="0"/>
              <a:t> </a:t>
            </a:r>
            <a:r>
              <a:rPr lang="en-IN" b="0" dirty="0" err="1"/>
              <a:t>लसणू</a:t>
            </a:r>
            <a:r>
              <a:rPr lang="en-IN" b="0" dirty="0"/>
              <a:t>, </a:t>
            </a:r>
            <a:r>
              <a:rPr lang="en-IN" b="0" dirty="0" err="1"/>
              <a:t>तीळ</a:t>
            </a:r>
            <a:r>
              <a:rPr lang="en-IN" b="0" dirty="0"/>
              <a:t> </a:t>
            </a:r>
            <a:r>
              <a:rPr lang="en-IN" b="0" dirty="0" err="1"/>
              <a:t>खाल्ल्यामुळे</a:t>
            </a:r>
            <a:r>
              <a:rPr lang="en-IN" b="0" dirty="0"/>
              <a:t> </a:t>
            </a:r>
            <a:r>
              <a:rPr lang="en-IN" b="0" dirty="0" err="1"/>
              <a:t>तुमचे</a:t>
            </a:r>
            <a:r>
              <a:rPr lang="en-IN" b="0" dirty="0"/>
              <a:t> </a:t>
            </a:r>
            <a:r>
              <a:rPr lang="en-IN" b="0" dirty="0" err="1"/>
              <a:t>विषाणूपासून</a:t>
            </a:r>
            <a:r>
              <a:rPr lang="en-IN" b="0" dirty="0"/>
              <a:t> </a:t>
            </a:r>
            <a:r>
              <a:rPr lang="en-IN" b="0" dirty="0" err="1"/>
              <a:t>रक्षण</a:t>
            </a:r>
            <a:r>
              <a:rPr lang="en-IN" b="0" dirty="0"/>
              <a:t> </a:t>
            </a:r>
            <a:r>
              <a:rPr lang="en-IN" b="0" dirty="0" err="1"/>
              <a:t>होते</a:t>
            </a:r>
            <a:r>
              <a:rPr lang="en-IN" b="0" dirty="0"/>
              <a:t>.</a:t>
            </a:r>
          </a:p>
          <a:p>
            <a:pPr algn="l"/>
            <a:r>
              <a:rPr lang="en-IN" dirty="0" err="1"/>
              <a:t>वस्तुस्थिती</a:t>
            </a:r>
            <a:r>
              <a:rPr lang="en-GB" dirty="0"/>
              <a:t>: </a:t>
            </a:r>
            <a:r>
              <a:rPr lang="en-IN" b="0" dirty="0" err="1"/>
              <a:t>लसणीचे</a:t>
            </a:r>
            <a:r>
              <a:rPr lang="en-IN" b="0" dirty="0"/>
              <a:t> </a:t>
            </a:r>
            <a:r>
              <a:rPr lang="en-IN" b="0" dirty="0" err="1"/>
              <a:t>सेवन</a:t>
            </a:r>
            <a:r>
              <a:rPr lang="en-IN" b="0" dirty="0"/>
              <a:t> </a:t>
            </a:r>
            <a:r>
              <a:rPr lang="en-IN" b="0" dirty="0" err="1"/>
              <a:t>करणे</a:t>
            </a:r>
            <a:r>
              <a:rPr lang="en-IN" b="0" dirty="0"/>
              <a:t> </a:t>
            </a:r>
            <a:r>
              <a:rPr lang="en-IN" b="0" dirty="0" err="1"/>
              <a:t>आरोग्यदायक</a:t>
            </a:r>
            <a:r>
              <a:rPr lang="en-IN" b="0" dirty="0"/>
              <a:t> </a:t>
            </a:r>
            <a:r>
              <a:rPr lang="en-IN" b="0" dirty="0" err="1"/>
              <a:t>आहे</a:t>
            </a:r>
            <a:r>
              <a:rPr lang="en-IN" b="0" dirty="0"/>
              <a:t> </a:t>
            </a:r>
            <a:r>
              <a:rPr lang="en-IN" b="0" dirty="0" err="1"/>
              <a:t>आणि</a:t>
            </a:r>
            <a:r>
              <a:rPr lang="en-IN" b="0" dirty="0"/>
              <a:t> </a:t>
            </a:r>
            <a:r>
              <a:rPr lang="en-IN" b="0" dirty="0" err="1"/>
              <a:t>त्याचे</a:t>
            </a:r>
            <a:r>
              <a:rPr lang="en-IN" b="0" dirty="0"/>
              <a:t> </a:t>
            </a:r>
            <a:r>
              <a:rPr lang="en-IN" b="0" dirty="0" err="1"/>
              <a:t>इतर</a:t>
            </a:r>
            <a:r>
              <a:rPr lang="en-IN" b="0" dirty="0"/>
              <a:t> </a:t>
            </a:r>
            <a:r>
              <a:rPr lang="en-IN" b="0" dirty="0" err="1"/>
              <a:t>फायदे</a:t>
            </a:r>
            <a:r>
              <a:rPr lang="en-IN" b="0" dirty="0"/>
              <a:t> </a:t>
            </a:r>
            <a:r>
              <a:rPr lang="en-IN" b="0" dirty="0" err="1"/>
              <a:t>आहेत</a:t>
            </a:r>
            <a:r>
              <a:rPr lang="en-IN" b="0" dirty="0"/>
              <a:t>. </a:t>
            </a:r>
            <a:r>
              <a:rPr lang="en-IN" b="0" dirty="0" err="1"/>
              <a:t>परंतु</a:t>
            </a:r>
            <a:r>
              <a:rPr lang="en-IN" b="0" dirty="0"/>
              <a:t> </a:t>
            </a:r>
            <a:r>
              <a:rPr lang="en-IN" b="0" dirty="0" err="1"/>
              <a:t>तिचे</a:t>
            </a:r>
            <a:r>
              <a:rPr lang="en-IN" b="0" dirty="0"/>
              <a:t> </a:t>
            </a:r>
            <a:r>
              <a:rPr lang="en-IN" b="0" dirty="0" err="1"/>
              <a:t>सेवन</a:t>
            </a:r>
            <a:r>
              <a:rPr lang="en-IN" b="0" dirty="0"/>
              <a:t> </a:t>
            </a:r>
            <a:r>
              <a:rPr lang="en-IN" b="0" dirty="0" err="1"/>
              <a:t>केल्यामुळे</a:t>
            </a:r>
            <a:r>
              <a:rPr lang="en-IN" b="0" dirty="0"/>
              <a:t> </a:t>
            </a:r>
            <a:r>
              <a:rPr lang="en-IN" b="0" dirty="0" err="1"/>
              <a:t>करोनाव्हायरसपासून</a:t>
            </a:r>
            <a:r>
              <a:rPr lang="en-IN" b="0" dirty="0"/>
              <a:t> </a:t>
            </a:r>
            <a:r>
              <a:rPr lang="en-IN" b="0" dirty="0" err="1"/>
              <a:t>रक्षण</a:t>
            </a:r>
            <a:r>
              <a:rPr lang="en-IN" b="0" dirty="0"/>
              <a:t> </a:t>
            </a:r>
            <a:r>
              <a:rPr lang="en-IN" b="0" dirty="0" err="1"/>
              <a:t>होत</a:t>
            </a:r>
            <a:r>
              <a:rPr lang="en-IN" b="0" dirty="0"/>
              <a:t> </a:t>
            </a:r>
            <a:r>
              <a:rPr lang="en-IN" b="0" dirty="0" err="1"/>
              <a:t>नाही</a:t>
            </a:r>
            <a:r>
              <a:rPr lang="en-IN" b="0" dirty="0"/>
              <a:t>. </a:t>
            </a:r>
          </a:p>
          <a:p>
            <a:pPr algn="l"/>
            <a:endParaRPr lang="en-IN" b="0" dirty="0"/>
          </a:p>
          <a:p>
            <a:pPr algn="l"/>
            <a:r>
              <a:rPr lang="en-IN" dirty="0" err="1"/>
              <a:t>विधान</a:t>
            </a:r>
            <a:r>
              <a:rPr lang="en-GB" dirty="0"/>
              <a:t>:</a:t>
            </a:r>
            <a:r>
              <a:rPr lang="en-IN" dirty="0"/>
              <a:t> </a:t>
            </a:r>
            <a:r>
              <a:rPr lang="en-IN" b="0" dirty="0" err="1"/>
              <a:t>हा</a:t>
            </a:r>
            <a:r>
              <a:rPr lang="en-IN" b="0" dirty="0"/>
              <a:t> </a:t>
            </a:r>
            <a:r>
              <a:rPr lang="en-IN" b="0" dirty="0" err="1"/>
              <a:t>विषाणू</a:t>
            </a:r>
            <a:r>
              <a:rPr lang="en-IN" b="0" dirty="0"/>
              <a:t> </a:t>
            </a:r>
            <a:r>
              <a:rPr lang="en-IN" b="0" dirty="0" err="1"/>
              <a:t>शरीराबाहेर</a:t>
            </a:r>
            <a:r>
              <a:rPr lang="en-IN" b="0" dirty="0"/>
              <a:t> </a:t>
            </a:r>
            <a:r>
              <a:rPr lang="en-IN" b="0" dirty="0" err="1"/>
              <a:t>पडला</a:t>
            </a:r>
            <a:r>
              <a:rPr lang="en-IN" b="0" dirty="0"/>
              <a:t> </a:t>
            </a:r>
            <a:r>
              <a:rPr lang="en-IN" b="0" dirty="0" err="1"/>
              <a:t>की</a:t>
            </a:r>
            <a:r>
              <a:rPr lang="en-IN" b="0" dirty="0"/>
              <a:t> </a:t>
            </a:r>
            <a:r>
              <a:rPr lang="en-IN" b="0" dirty="0" err="1"/>
              <a:t>सहज</a:t>
            </a:r>
            <a:r>
              <a:rPr lang="en-IN" b="0" dirty="0"/>
              <a:t> </a:t>
            </a:r>
            <a:r>
              <a:rPr lang="en-IN" b="0" dirty="0" err="1"/>
              <a:t>मरतो</a:t>
            </a:r>
            <a:r>
              <a:rPr lang="en-IN" b="0" dirty="0"/>
              <a:t>.</a:t>
            </a:r>
          </a:p>
          <a:p>
            <a:pPr algn="l"/>
            <a:r>
              <a:rPr lang="en-IN" dirty="0" err="1"/>
              <a:t>वस्तुस्थिती</a:t>
            </a:r>
            <a:r>
              <a:rPr lang="en-GB" b="0" dirty="0"/>
              <a:t>: </a:t>
            </a:r>
            <a:r>
              <a:rPr lang="en-IN" b="0" dirty="0" err="1"/>
              <a:t>या</a:t>
            </a:r>
            <a:r>
              <a:rPr lang="en-IN" b="0" dirty="0"/>
              <a:t> </a:t>
            </a:r>
            <a:r>
              <a:rPr lang="en-IN" b="0" dirty="0" err="1"/>
              <a:t>विषाणूबद्दल</a:t>
            </a:r>
            <a:r>
              <a:rPr lang="en-IN" b="0" dirty="0"/>
              <a:t> </a:t>
            </a:r>
            <a:r>
              <a:rPr lang="en-IN" b="0" dirty="0" err="1"/>
              <a:t>आपल्याला</a:t>
            </a:r>
            <a:r>
              <a:rPr lang="en-IN" b="0" dirty="0"/>
              <a:t> </a:t>
            </a:r>
            <a:r>
              <a:rPr lang="en-IN" b="0" dirty="0" err="1"/>
              <a:t>अजूनही</a:t>
            </a:r>
            <a:r>
              <a:rPr lang="en-IN" b="0" dirty="0"/>
              <a:t> </a:t>
            </a:r>
            <a:r>
              <a:rPr lang="en-IN" b="0" dirty="0" err="1"/>
              <a:t>फारशी</a:t>
            </a:r>
            <a:r>
              <a:rPr lang="en-IN" b="0" dirty="0"/>
              <a:t> </a:t>
            </a:r>
            <a:r>
              <a:rPr lang="en-IN" b="0" dirty="0" err="1"/>
              <a:t>माहिती</a:t>
            </a:r>
            <a:r>
              <a:rPr lang="en-IN" b="0" dirty="0"/>
              <a:t> </a:t>
            </a:r>
            <a:r>
              <a:rPr lang="en-IN" b="0" dirty="0" err="1"/>
              <a:t>नाही</a:t>
            </a:r>
            <a:r>
              <a:rPr lang="en-IN" b="0" dirty="0"/>
              <a:t>. </a:t>
            </a:r>
            <a:r>
              <a:rPr lang="en-IN" b="0" dirty="0" err="1"/>
              <a:t>यासारखे</a:t>
            </a:r>
            <a:r>
              <a:rPr lang="en-IN" b="0" dirty="0"/>
              <a:t> </a:t>
            </a:r>
            <a:r>
              <a:rPr lang="en-IN" b="0" dirty="0" err="1"/>
              <a:t>काही</a:t>
            </a:r>
            <a:r>
              <a:rPr lang="en-IN" b="0" dirty="0"/>
              <a:t> </a:t>
            </a:r>
            <a:r>
              <a:rPr lang="en-IN" b="0" dirty="0" err="1"/>
              <a:t>विषाणू</a:t>
            </a:r>
            <a:r>
              <a:rPr lang="en-IN" b="0" dirty="0"/>
              <a:t> (</a:t>
            </a:r>
            <a:r>
              <a:rPr lang="en-IN" b="0" dirty="0" err="1"/>
              <a:t>सार्स</a:t>
            </a:r>
            <a:r>
              <a:rPr lang="en-IN" b="0" dirty="0"/>
              <a:t>, </a:t>
            </a:r>
            <a:r>
              <a:rPr lang="en-IN" b="0" dirty="0" err="1"/>
              <a:t>मेर्स</a:t>
            </a:r>
            <a:r>
              <a:rPr lang="en-IN" b="0" dirty="0"/>
              <a:t>) </a:t>
            </a:r>
            <a:r>
              <a:rPr lang="en-IN" b="0" dirty="0" err="1"/>
              <a:t>शरीराबाहेर</a:t>
            </a:r>
            <a:r>
              <a:rPr lang="en-IN" b="0" dirty="0"/>
              <a:t> </a:t>
            </a:r>
            <a:r>
              <a:rPr lang="en-IN" b="0" dirty="0" err="1"/>
              <a:t>पडल्यावर</a:t>
            </a:r>
            <a:r>
              <a:rPr lang="en-IN" b="0" dirty="0"/>
              <a:t> </a:t>
            </a:r>
            <a:r>
              <a:rPr lang="en-IN" b="0" dirty="0" err="1"/>
              <a:t>विविध</a:t>
            </a:r>
            <a:r>
              <a:rPr lang="en-IN" b="0" dirty="0"/>
              <a:t> </a:t>
            </a:r>
            <a:r>
              <a:rPr lang="en-IN" b="0" dirty="0" err="1"/>
              <a:t>पृष्ठभागानुसार</a:t>
            </a:r>
            <a:r>
              <a:rPr lang="en-IN" b="0" dirty="0"/>
              <a:t> ८ </a:t>
            </a:r>
            <a:r>
              <a:rPr lang="en-IN" b="0" dirty="0" err="1"/>
              <a:t>ते</a:t>
            </a:r>
            <a:r>
              <a:rPr lang="en-IN" b="0" dirty="0"/>
              <a:t> २४ </a:t>
            </a:r>
            <a:r>
              <a:rPr lang="en-IN" b="0" dirty="0" err="1"/>
              <a:t>तास</a:t>
            </a:r>
            <a:r>
              <a:rPr lang="en-IN" b="0" dirty="0"/>
              <a:t> </a:t>
            </a:r>
            <a:r>
              <a:rPr lang="en-IN" b="0" dirty="0" err="1"/>
              <a:t>जिवंत</a:t>
            </a:r>
            <a:r>
              <a:rPr lang="en-IN" b="0" dirty="0"/>
              <a:t> </a:t>
            </a:r>
            <a:r>
              <a:rPr lang="en-IN" b="0" dirty="0" err="1"/>
              <a:t>राहतात</a:t>
            </a:r>
            <a:r>
              <a:rPr lang="en-IN" b="0" dirty="0"/>
              <a:t>.</a:t>
            </a:r>
            <a:endParaRPr lang="en-US" b="0" dirty="0"/>
          </a:p>
          <a:p>
            <a:pPr algn="l"/>
            <a:endParaRPr lang="en-IN" b="0" dirty="0"/>
          </a:p>
          <a:p>
            <a:pPr algn="l"/>
            <a:r>
              <a:rPr lang="en-IN" dirty="0" err="1"/>
              <a:t>विधान</a:t>
            </a:r>
            <a:r>
              <a:rPr lang="en-GB" dirty="0"/>
              <a:t>:</a:t>
            </a:r>
            <a:r>
              <a:rPr lang="en-IN" dirty="0"/>
              <a:t> </a:t>
            </a:r>
            <a:r>
              <a:rPr lang="en-IN" b="0" dirty="0" err="1"/>
              <a:t>डास</a:t>
            </a:r>
            <a:r>
              <a:rPr lang="en-IN" b="0" dirty="0"/>
              <a:t> </a:t>
            </a:r>
            <a:r>
              <a:rPr lang="en-IN" b="0" dirty="0" err="1"/>
              <a:t>चावल्यामुळे</a:t>
            </a:r>
            <a:r>
              <a:rPr lang="en-IN" b="0" dirty="0"/>
              <a:t> </a:t>
            </a:r>
            <a:r>
              <a:rPr lang="en-IN" b="0" dirty="0" err="1"/>
              <a:t>तुम्हाला</a:t>
            </a:r>
            <a:r>
              <a:rPr lang="en-IN" b="0" dirty="0"/>
              <a:t> </a:t>
            </a:r>
            <a:r>
              <a:rPr lang="en-US" b="0" dirty="0"/>
              <a:t>COVID-19</a:t>
            </a:r>
            <a:r>
              <a:rPr lang="en-IN" b="0" dirty="0"/>
              <a:t> </a:t>
            </a:r>
            <a:r>
              <a:rPr lang="en-IN" b="0" dirty="0" err="1"/>
              <a:t>होतो</a:t>
            </a:r>
            <a:r>
              <a:rPr lang="en-IN" b="0" dirty="0"/>
              <a:t>.</a:t>
            </a:r>
          </a:p>
          <a:p>
            <a:pPr algn="l"/>
            <a:r>
              <a:rPr lang="en-IN" dirty="0" err="1"/>
              <a:t>वस्तुस्थिती</a:t>
            </a:r>
            <a:r>
              <a:rPr lang="en-GB" dirty="0"/>
              <a:t>: </a:t>
            </a:r>
            <a:r>
              <a:rPr lang="en-IN" b="0" dirty="0" err="1"/>
              <a:t>डासांमार्फत</a:t>
            </a:r>
            <a:r>
              <a:rPr lang="en-IN" b="0" dirty="0"/>
              <a:t> </a:t>
            </a:r>
            <a:r>
              <a:rPr lang="en-IN" b="0" dirty="0" err="1"/>
              <a:t>करोनाव्हायरसचा</a:t>
            </a:r>
            <a:r>
              <a:rPr lang="en-IN" b="0" dirty="0"/>
              <a:t> </a:t>
            </a:r>
            <a:r>
              <a:rPr lang="en-IN" b="0" dirty="0" err="1"/>
              <a:t>प्रसार</a:t>
            </a:r>
            <a:r>
              <a:rPr lang="en-IN" b="0" dirty="0"/>
              <a:t> </a:t>
            </a:r>
            <a:r>
              <a:rPr lang="en-IN" b="0" dirty="0" err="1"/>
              <a:t>होत</a:t>
            </a:r>
            <a:r>
              <a:rPr lang="en-IN" b="0" dirty="0"/>
              <a:t> </a:t>
            </a:r>
            <a:r>
              <a:rPr lang="en-IN" b="0" dirty="0" err="1"/>
              <a:t>नाही</a:t>
            </a:r>
            <a:r>
              <a:rPr lang="en-IN" b="0" dirty="0"/>
              <a:t>. </a:t>
            </a:r>
            <a:r>
              <a:rPr lang="en-IN" b="0" dirty="0" err="1"/>
              <a:t>जेव्हा</a:t>
            </a:r>
            <a:r>
              <a:rPr lang="en-IN" b="0" dirty="0"/>
              <a:t> </a:t>
            </a:r>
            <a:r>
              <a:rPr lang="en-IN" b="0" dirty="0" err="1"/>
              <a:t>बाधित</a:t>
            </a:r>
            <a:r>
              <a:rPr lang="en-IN" b="0" dirty="0"/>
              <a:t> </a:t>
            </a:r>
            <a:r>
              <a:rPr lang="en-IN" b="0" dirty="0" err="1"/>
              <a:t>व्यक्ती</a:t>
            </a:r>
            <a:r>
              <a:rPr lang="en-IN" b="0" dirty="0"/>
              <a:t> </a:t>
            </a:r>
            <a:r>
              <a:rPr lang="en-IN" b="0" dirty="0" err="1"/>
              <a:t>शिंकते</a:t>
            </a:r>
            <a:r>
              <a:rPr lang="en-IN" b="0" dirty="0"/>
              <a:t> </a:t>
            </a:r>
            <a:r>
              <a:rPr lang="en-IN" b="0" dirty="0" err="1"/>
              <a:t>किंवा</a:t>
            </a:r>
            <a:r>
              <a:rPr lang="en-IN" b="0" dirty="0"/>
              <a:t> </a:t>
            </a:r>
            <a:r>
              <a:rPr lang="en-IN" b="0" dirty="0" err="1"/>
              <a:t>खोकते</a:t>
            </a:r>
            <a:r>
              <a:rPr lang="en-IN" b="0" dirty="0"/>
              <a:t> </a:t>
            </a:r>
            <a:r>
              <a:rPr lang="en-IN" b="0" dirty="0" err="1"/>
              <a:t>तेव्हा</a:t>
            </a:r>
            <a:r>
              <a:rPr lang="en-IN" b="0" dirty="0"/>
              <a:t> </a:t>
            </a:r>
            <a:r>
              <a:rPr lang="en-IN" b="0" dirty="0" err="1"/>
              <a:t>नाका-तोंडातून</a:t>
            </a:r>
            <a:r>
              <a:rPr lang="en-IN" b="0" dirty="0"/>
              <a:t> </a:t>
            </a:r>
            <a:r>
              <a:rPr lang="en-IN" b="0" dirty="0" err="1"/>
              <a:t>उडालेल्या</a:t>
            </a:r>
            <a:r>
              <a:rPr lang="en-IN" b="0" dirty="0"/>
              <a:t> </a:t>
            </a:r>
            <a:r>
              <a:rPr lang="en-IN" b="0" dirty="0" err="1"/>
              <a:t>थेंबांमुळे</a:t>
            </a:r>
            <a:r>
              <a:rPr lang="en-IN" b="0" dirty="0"/>
              <a:t> </a:t>
            </a:r>
            <a:r>
              <a:rPr lang="en-IN" b="0" dirty="0" err="1"/>
              <a:t>हा</a:t>
            </a:r>
            <a:r>
              <a:rPr lang="en-IN" b="0" dirty="0"/>
              <a:t> </a:t>
            </a:r>
            <a:r>
              <a:rPr lang="en-IN" b="0" dirty="0" err="1"/>
              <a:t>विषाणू</a:t>
            </a:r>
            <a:r>
              <a:rPr lang="en-IN" b="0" dirty="0"/>
              <a:t> </a:t>
            </a:r>
            <a:r>
              <a:rPr lang="en-IN" b="0" dirty="0" err="1"/>
              <a:t>पसरतो</a:t>
            </a:r>
            <a:r>
              <a:rPr lang="en-IN" b="0" dirty="0"/>
              <a:t>.</a:t>
            </a:r>
          </a:p>
        </p:txBody>
      </p:sp>
      <p:grpSp>
        <p:nvGrpSpPr>
          <p:cNvPr id="15" name="Group 14">
            <a:extLst>
              <a:ext uri="{FF2B5EF4-FFF2-40B4-BE49-F238E27FC236}">
                <a16:creationId xmlns:a16="http://schemas.microsoft.com/office/drawing/2014/main" id="{8BCEC737-4661-544F-A799-DDD5D7920681}"/>
              </a:ext>
            </a:extLst>
          </p:cNvPr>
          <p:cNvGrpSpPr/>
          <p:nvPr/>
        </p:nvGrpSpPr>
        <p:grpSpPr>
          <a:xfrm>
            <a:off x="1035074" y="660371"/>
            <a:ext cx="6650140" cy="1124257"/>
            <a:chOff x="545160" y="462445"/>
            <a:chExt cx="6650140" cy="1124257"/>
          </a:xfrm>
        </p:grpSpPr>
        <p:sp>
          <p:nvSpPr>
            <p:cNvPr id="16" name="Rounded Rectangle">
              <a:extLst>
                <a:ext uri="{FF2B5EF4-FFF2-40B4-BE49-F238E27FC236}">
                  <a16:creationId xmlns:a16="http://schemas.microsoft.com/office/drawing/2014/main" id="{C5797CCE-F5B8-A945-B33E-965A4B762E92}"/>
                </a:ext>
              </a:extLst>
            </p:cNvPr>
            <p:cNvSpPr/>
            <p:nvPr/>
          </p:nvSpPr>
          <p:spPr>
            <a:xfrm>
              <a:off x="545160" y="462445"/>
              <a:ext cx="6650139" cy="1124257"/>
            </a:xfrm>
            <a:prstGeom prst="roundRect">
              <a:avLst>
                <a:gd name="adj" fmla="val 16945"/>
              </a:avLst>
            </a:prstGeom>
            <a:solidFill>
              <a:srgbClr val="FFFFFF"/>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005180"/>
                  </a:solidFill>
                </a:defRPr>
              </a:pPr>
              <a:endParaRPr b="0" dirty="0">
                <a:latin typeface="Arial" panose="020B0604020202020204" pitchFamily="34" charset="0"/>
                <a:cs typeface="Arial" panose="020B0604020202020204" pitchFamily="34" charset="0"/>
              </a:endParaRPr>
            </a:p>
          </p:txBody>
        </p:sp>
        <p:sp>
          <p:nvSpPr>
            <p:cNvPr id="17" name="myths &amp; Facts">
              <a:extLst>
                <a:ext uri="{FF2B5EF4-FFF2-40B4-BE49-F238E27FC236}">
                  <a16:creationId xmlns:a16="http://schemas.microsoft.com/office/drawing/2014/main" id="{5C0CC67D-64B1-174C-AC37-06D7BE907D28}"/>
                </a:ext>
              </a:extLst>
            </p:cNvPr>
            <p:cNvSpPr txBox="1"/>
            <p:nvPr/>
          </p:nvSpPr>
          <p:spPr>
            <a:xfrm>
              <a:off x="882674" y="637223"/>
              <a:ext cx="6312626" cy="795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sz="4500" cap="all">
                  <a:solidFill>
                    <a:srgbClr val="002135"/>
                  </a:solidFill>
                </a:defRPr>
              </a:lvl1pPr>
            </a:lstStyle>
            <a:p>
              <a:r>
                <a:rPr lang="en-IN" b="0" dirty="0" err="1"/>
                <a:t>गैरसमज</a:t>
              </a:r>
              <a:r>
                <a:rPr lang="en-IN" b="0" dirty="0"/>
                <a:t> </a:t>
              </a:r>
              <a:r>
                <a:rPr lang="en-IN" b="0" dirty="0" err="1"/>
                <a:t>आणि</a:t>
              </a:r>
              <a:r>
                <a:rPr lang="en-IN" b="0" dirty="0"/>
                <a:t> </a:t>
              </a:r>
              <a:r>
                <a:rPr lang="en-IN" b="0" dirty="0" err="1"/>
                <a:t>वस्तुस्थिती</a:t>
              </a:r>
              <a:r>
                <a:rPr lang="en-IN" b="0" dirty="0"/>
                <a:t> </a:t>
              </a: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10">
                                            <p:bg/>
                                          </p:spTgt>
                                        </p:tgtEl>
                                        <p:attrNameLst>
                                          <p:attrName>style.visibility</p:attrName>
                                        </p:attrNameLst>
                                      </p:cBhvr>
                                      <p:to>
                                        <p:strVal val="visible"/>
                                      </p:to>
                                    </p:set>
                                    <p:animEffect transition="in" filter="fade">
                                      <p:cBhvr>
                                        <p:cTn id="17" dur="500"/>
                                        <p:tgtEl>
                                          <p:spTgt spid="1010">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10">
                                            <p:txEl>
                                              <p:pRg st="0" end="0"/>
                                            </p:txEl>
                                          </p:spTgt>
                                        </p:tgtEl>
                                        <p:attrNameLst>
                                          <p:attrName>style.visibility</p:attrName>
                                        </p:attrNameLst>
                                      </p:cBhvr>
                                      <p:to>
                                        <p:strVal val="visible"/>
                                      </p:to>
                                    </p:set>
                                    <p:animEffect transition="in" filter="fade">
                                      <p:cBhvr>
                                        <p:cTn id="22" dur="500"/>
                                        <p:tgtEl>
                                          <p:spTgt spid="10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10">
                                            <p:txEl>
                                              <p:pRg st="1" end="1"/>
                                            </p:txEl>
                                          </p:spTgt>
                                        </p:tgtEl>
                                        <p:attrNameLst>
                                          <p:attrName>style.visibility</p:attrName>
                                        </p:attrNameLst>
                                      </p:cBhvr>
                                      <p:to>
                                        <p:strVal val="visible"/>
                                      </p:to>
                                    </p:set>
                                    <p:animEffect transition="in" filter="fade">
                                      <p:cBhvr>
                                        <p:cTn id="27" dur="500"/>
                                        <p:tgtEl>
                                          <p:spTgt spid="101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10">
                                            <p:txEl>
                                              <p:pRg st="3" end="3"/>
                                            </p:txEl>
                                          </p:spTgt>
                                        </p:tgtEl>
                                        <p:attrNameLst>
                                          <p:attrName>style.visibility</p:attrName>
                                        </p:attrNameLst>
                                      </p:cBhvr>
                                      <p:to>
                                        <p:strVal val="visible"/>
                                      </p:to>
                                    </p:set>
                                    <p:animEffect transition="in" filter="fade">
                                      <p:cBhvr>
                                        <p:cTn id="32" dur="500"/>
                                        <p:tgtEl>
                                          <p:spTgt spid="1010">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10">
                                            <p:txEl>
                                              <p:pRg st="4" end="4"/>
                                            </p:txEl>
                                          </p:spTgt>
                                        </p:tgtEl>
                                        <p:attrNameLst>
                                          <p:attrName>style.visibility</p:attrName>
                                        </p:attrNameLst>
                                      </p:cBhvr>
                                      <p:to>
                                        <p:strVal val="visible"/>
                                      </p:to>
                                    </p:set>
                                    <p:animEffect transition="in" filter="fade">
                                      <p:cBhvr>
                                        <p:cTn id="37" dur="500"/>
                                        <p:tgtEl>
                                          <p:spTgt spid="1010">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10">
                                            <p:txEl>
                                              <p:pRg st="6" end="6"/>
                                            </p:txEl>
                                          </p:spTgt>
                                        </p:tgtEl>
                                        <p:attrNameLst>
                                          <p:attrName>style.visibility</p:attrName>
                                        </p:attrNameLst>
                                      </p:cBhvr>
                                      <p:to>
                                        <p:strVal val="visible"/>
                                      </p:to>
                                    </p:set>
                                    <p:animEffect transition="in" filter="fade">
                                      <p:cBhvr>
                                        <p:cTn id="42" dur="500"/>
                                        <p:tgtEl>
                                          <p:spTgt spid="1010">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10">
                                            <p:txEl>
                                              <p:pRg st="7" end="7"/>
                                            </p:txEl>
                                          </p:spTgt>
                                        </p:tgtEl>
                                        <p:attrNameLst>
                                          <p:attrName>style.visibility</p:attrName>
                                        </p:attrNameLst>
                                      </p:cBhvr>
                                      <p:to>
                                        <p:strVal val="visible"/>
                                      </p:to>
                                    </p:set>
                                    <p:animEffect transition="in" filter="fade">
                                      <p:cBhvr>
                                        <p:cTn id="47" dur="500"/>
                                        <p:tgtEl>
                                          <p:spTgt spid="1010">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10">
                                            <p:txEl>
                                              <p:pRg st="9" end="9"/>
                                            </p:txEl>
                                          </p:spTgt>
                                        </p:tgtEl>
                                        <p:attrNameLst>
                                          <p:attrName>style.visibility</p:attrName>
                                        </p:attrNameLst>
                                      </p:cBhvr>
                                      <p:to>
                                        <p:strVal val="visible"/>
                                      </p:to>
                                    </p:set>
                                    <p:animEffect transition="in" filter="fade">
                                      <p:cBhvr>
                                        <p:cTn id="52" dur="500"/>
                                        <p:tgtEl>
                                          <p:spTgt spid="1010">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10">
                                            <p:txEl>
                                              <p:pRg st="10" end="10"/>
                                            </p:txEl>
                                          </p:spTgt>
                                        </p:tgtEl>
                                        <p:attrNameLst>
                                          <p:attrName>style.visibility</p:attrName>
                                        </p:attrNameLst>
                                      </p:cBhvr>
                                      <p:to>
                                        <p:strVal val="visible"/>
                                      </p:to>
                                    </p:set>
                                    <p:animEffect transition="in" filter="fade">
                                      <p:cBhvr>
                                        <p:cTn id="57" dur="500"/>
                                        <p:tgtEl>
                                          <p:spTgt spid="1010">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10">
                                            <p:txEl>
                                              <p:pRg st="12" end="12"/>
                                            </p:txEl>
                                          </p:spTgt>
                                        </p:tgtEl>
                                        <p:attrNameLst>
                                          <p:attrName>style.visibility</p:attrName>
                                        </p:attrNameLst>
                                      </p:cBhvr>
                                      <p:to>
                                        <p:strVal val="visible"/>
                                      </p:to>
                                    </p:set>
                                    <p:animEffect transition="in" filter="fade">
                                      <p:cBhvr>
                                        <p:cTn id="62" dur="500"/>
                                        <p:tgtEl>
                                          <p:spTgt spid="1010">
                                            <p:txEl>
                                              <p:pRg st="12" end="1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10">
                                            <p:txEl>
                                              <p:pRg st="13" end="13"/>
                                            </p:txEl>
                                          </p:spTgt>
                                        </p:tgtEl>
                                        <p:attrNameLst>
                                          <p:attrName>style.visibility</p:attrName>
                                        </p:attrNameLst>
                                      </p:cBhvr>
                                      <p:to>
                                        <p:strVal val="visible"/>
                                      </p:to>
                                    </p:set>
                                    <p:animEffect transition="in" filter="fade">
                                      <p:cBhvr>
                                        <p:cTn id="67" dur="500"/>
                                        <p:tgtEl>
                                          <p:spTgt spid="1010">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010" grpId="0" uiExpand="1" build="p" bldLvl="2"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7" name="Group"/>
          <p:cNvGrpSpPr/>
          <p:nvPr/>
        </p:nvGrpSpPr>
        <p:grpSpPr>
          <a:xfrm>
            <a:off x="300010" y="12315300"/>
            <a:ext cx="4601210" cy="995767"/>
            <a:chOff x="0" y="0"/>
            <a:chExt cx="4601208" cy="995765"/>
          </a:xfrm>
        </p:grpSpPr>
        <p:pic>
          <p:nvPicPr>
            <p:cNvPr id="1012"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1013"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1014"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1015"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1016"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pic>
        <p:nvPicPr>
          <p:cNvPr id="1018" name="Image" descr="Image"/>
          <p:cNvPicPr>
            <a:picLocks noChangeAspect="1"/>
          </p:cNvPicPr>
          <p:nvPr/>
        </p:nvPicPr>
        <p:blipFill>
          <a:blip r:embed="rId6"/>
          <a:stretch>
            <a:fillRect/>
          </a:stretch>
        </p:blipFill>
        <p:spPr>
          <a:xfrm>
            <a:off x="17539603" y="3716305"/>
            <a:ext cx="745365" cy="727271"/>
          </a:xfrm>
          <a:prstGeom prst="rect">
            <a:avLst/>
          </a:prstGeom>
          <a:ln w="12700">
            <a:miter lim="400000"/>
          </a:ln>
        </p:spPr>
      </p:pic>
      <p:pic>
        <p:nvPicPr>
          <p:cNvPr id="1019" name="Image" descr="Image"/>
          <p:cNvPicPr>
            <a:picLocks noChangeAspect="1"/>
          </p:cNvPicPr>
          <p:nvPr/>
        </p:nvPicPr>
        <p:blipFill>
          <a:blip r:embed="rId7"/>
          <a:stretch>
            <a:fillRect/>
          </a:stretch>
        </p:blipFill>
        <p:spPr>
          <a:xfrm>
            <a:off x="7896071" y="3677345"/>
            <a:ext cx="1154867" cy="1126834"/>
          </a:xfrm>
          <a:prstGeom prst="rect">
            <a:avLst/>
          </a:prstGeom>
          <a:ln w="12700">
            <a:miter lim="400000"/>
          </a:ln>
        </p:spPr>
      </p:pic>
      <p:pic>
        <p:nvPicPr>
          <p:cNvPr id="1020" name="Image" descr="Image"/>
          <p:cNvPicPr>
            <a:picLocks noChangeAspect="1"/>
          </p:cNvPicPr>
          <p:nvPr/>
        </p:nvPicPr>
        <p:blipFill>
          <a:blip r:embed="rId8"/>
          <a:stretch>
            <a:fillRect/>
          </a:stretch>
        </p:blipFill>
        <p:spPr>
          <a:xfrm>
            <a:off x="2585310" y="2335378"/>
            <a:ext cx="3575581" cy="3488787"/>
          </a:xfrm>
          <a:prstGeom prst="rect">
            <a:avLst/>
          </a:prstGeom>
          <a:ln w="12700">
            <a:miter lim="400000"/>
          </a:ln>
        </p:spPr>
      </p:pic>
      <p:grpSp>
        <p:nvGrpSpPr>
          <p:cNvPr id="1023" name="Group"/>
          <p:cNvGrpSpPr/>
          <p:nvPr/>
        </p:nvGrpSpPr>
        <p:grpSpPr>
          <a:xfrm>
            <a:off x="23097931" y="13055999"/>
            <a:ext cx="2098868" cy="1540535"/>
            <a:chOff x="0" y="2515"/>
            <a:chExt cx="2098867" cy="1540534"/>
          </a:xfrm>
        </p:grpSpPr>
        <p:sp>
          <p:nvSpPr>
            <p:cNvPr id="1021" name="37"/>
            <p:cNvSpPr/>
            <p:nvPr/>
          </p:nvSpPr>
          <p:spPr>
            <a:xfrm>
              <a:off x="828867" y="27305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b="0">
                  <a:solidFill>
                    <a:srgbClr val="FFFFFF"/>
                  </a:solidFill>
                </a:defRPr>
              </a:pPr>
              <a:r>
                <a:rPr b="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9</a:t>
              </a:r>
              <a:endParaRPr b="0" dirty="0">
                <a:latin typeface="Arial" panose="020B0604020202020204" pitchFamily="34" charset="0"/>
                <a:cs typeface="Arial" panose="020B0604020202020204" pitchFamily="34" charset="0"/>
              </a:endParaRPr>
            </a:p>
          </p:txBody>
        </p:sp>
        <p:pic>
          <p:nvPicPr>
            <p:cNvPr id="1022" name="Image" descr="Image"/>
            <p:cNvPicPr>
              <a:picLocks noChangeAspect="1"/>
            </p:cNvPicPr>
            <p:nvPr/>
          </p:nvPicPr>
          <p:blipFill>
            <a:blip r:embed="rId9"/>
            <a:stretch>
              <a:fillRect/>
            </a:stretch>
          </p:blipFill>
          <p:spPr>
            <a:xfrm>
              <a:off x="0" y="2515"/>
              <a:ext cx="554528" cy="541069"/>
            </a:xfrm>
            <a:prstGeom prst="rect">
              <a:avLst/>
            </a:prstGeom>
            <a:ln w="12700" cap="flat">
              <a:noFill/>
              <a:miter lim="400000"/>
            </a:ln>
            <a:effectLst/>
          </p:spPr>
        </p:pic>
      </p:grpSp>
      <p:grpSp>
        <p:nvGrpSpPr>
          <p:cNvPr id="2" name="Group 1">
            <a:extLst>
              <a:ext uri="{FF2B5EF4-FFF2-40B4-BE49-F238E27FC236}">
                <a16:creationId xmlns:a16="http://schemas.microsoft.com/office/drawing/2014/main" id="{41F97F4A-B907-3349-AE03-BB09F042D241}"/>
              </a:ext>
            </a:extLst>
          </p:cNvPr>
          <p:cNvGrpSpPr/>
          <p:nvPr/>
        </p:nvGrpSpPr>
        <p:grpSpPr>
          <a:xfrm>
            <a:off x="4215519" y="4022580"/>
            <a:ext cx="17159735" cy="1841726"/>
            <a:chOff x="4215519" y="5165580"/>
            <a:chExt cx="17159735" cy="1841726"/>
          </a:xfrm>
        </p:grpSpPr>
        <p:sp>
          <p:nvSpPr>
            <p:cNvPr id="1024" name="Rounded Rectangle"/>
            <p:cNvSpPr/>
            <p:nvPr/>
          </p:nvSpPr>
          <p:spPr>
            <a:xfrm>
              <a:off x="4215519" y="5165580"/>
              <a:ext cx="17159735" cy="1841726"/>
            </a:xfrm>
            <a:prstGeom prst="roundRect">
              <a:avLst>
                <a:gd name="adj" fmla="val 10344"/>
              </a:avLst>
            </a:prstGeom>
            <a:solidFill>
              <a:srgbClr val="FFFFFF"/>
            </a:solidFill>
            <a:ln w="12700">
              <a:miter lim="400000"/>
            </a:ln>
          </p:spPr>
          <p:txBody>
            <a:bodyPr lIns="0" tIns="0" rIns="0" bIns="0" anchor="ctr"/>
            <a:lstStyle/>
            <a:p>
              <a:pPr>
                <a:defRPr sz="3200">
                  <a:solidFill>
                    <a:srgbClr val="FABE3B"/>
                  </a:solidFill>
                </a:defRPr>
              </a:pPr>
              <a:endParaRPr b="0" dirty="0">
                <a:latin typeface="Arial" panose="020B0604020202020204" pitchFamily="34" charset="0"/>
                <a:cs typeface="Arial" panose="020B0604020202020204" pitchFamily="34" charset="0"/>
              </a:endParaRPr>
            </a:p>
          </p:txBody>
        </p:sp>
        <p:sp>
          <p:nvSpPr>
            <p:cNvPr id="1025" name="LET'S EXPOSE THE VIRUS"/>
            <p:cNvSpPr txBox="1"/>
            <p:nvPr/>
          </p:nvSpPr>
          <p:spPr>
            <a:xfrm>
              <a:off x="6971789" y="5311425"/>
              <a:ext cx="10940496" cy="1641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12750">
                <a:defRPr sz="9000">
                  <a:solidFill>
                    <a:srgbClr val="002135"/>
                  </a:solidFill>
                </a:defRPr>
              </a:lvl1pPr>
            </a:lstStyle>
            <a:p>
              <a:pPr algn="ctr"/>
              <a:r>
                <a:rPr lang="en-IN" sz="10000" b="0" dirty="0" err="1"/>
                <a:t>विषाणूवर</a:t>
              </a:r>
              <a:r>
                <a:rPr lang="en-IN" sz="10000" b="0" dirty="0"/>
                <a:t> </a:t>
              </a:r>
              <a:r>
                <a:rPr lang="en-IN" sz="10000" b="0" dirty="0" err="1"/>
                <a:t>प्रकाश</a:t>
              </a:r>
              <a:r>
                <a:rPr lang="en-IN" sz="10000" b="0" dirty="0"/>
                <a:t> </a:t>
              </a:r>
              <a:r>
                <a:rPr lang="en-IN" sz="10000" b="0" dirty="0" err="1"/>
                <a:t>टाका</a:t>
              </a:r>
              <a:endParaRPr lang="en-IN" sz="10000" b="0" dirty="0"/>
            </a:p>
          </p:txBody>
        </p:sp>
      </p:grpSp>
      <p:sp>
        <p:nvSpPr>
          <p:cNvPr id="1026" name="corRect information and behaviours is the way to defeat the infection. Let’s play the game to uncover the virus and tackle it through our information"/>
          <p:cNvSpPr txBox="1"/>
          <p:nvPr/>
        </p:nvSpPr>
        <p:spPr>
          <a:xfrm>
            <a:off x="4101157" y="5962382"/>
            <a:ext cx="17274094" cy="32817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defTabSz="914400">
              <a:lnSpc>
                <a:spcPct val="150000"/>
              </a:lnSpc>
              <a:spcBef>
                <a:spcPts val="1200"/>
              </a:spcBef>
              <a:defRPr sz="3200" b="0" cap="all">
                <a:solidFill>
                  <a:srgbClr val="FFFFFF"/>
                </a:solidFill>
              </a:defRPr>
            </a:pPr>
            <a:r>
              <a:rPr lang="en-IN" sz="4500" b="0" cap="all" dirty="0" err="1"/>
              <a:t>योग्य</a:t>
            </a:r>
            <a:r>
              <a:rPr lang="en-IN" sz="4500" b="0" cap="all" dirty="0"/>
              <a:t> </a:t>
            </a:r>
            <a:r>
              <a:rPr lang="en-IN" sz="4500" b="0" cap="all" dirty="0" err="1"/>
              <a:t>माहिती</a:t>
            </a:r>
            <a:r>
              <a:rPr lang="en-IN" sz="4500" b="0" cap="all" dirty="0"/>
              <a:t> </a:t>
            </a:r>
            <a:r>
              <a:rPr lang="en-IN" sz="4500" b="0" cap="all" dirty="0" err="1"/>
              <a:t>आणि</a:t>
            </a:r>
            <a:r>
              <a:rPr lang="en-IN" sz="4500" b="0" cap="all" dirty="0"/>
              <a:t> </a:t>
            </a:r>
            <a:r>
              <a:rPr lang="en-IN" sz="4500" b="0" cap="all" dirty="0" err="1"/>
              <a:t>उचित</a:t>
            </a:r>
            <a:r>
              <a:rPr lang="en-IN" sz="4500" b="0" cap="all" dirty="0"/>
              <a:t> </a:t>
            </a:r>
            <a:r>
              <a:rPr lang="en-IN" sz="4500" b="0" cap="all" dirty="0" err="1"/>
              <a:t>सवयी</a:t>
            </a:r>
            <a:r>
              <a:rPr lang="en-IN" sz="4500" b="0" cap="all" dirty="0"/>
              <a:t> </a:t>
            </a:r>
            <a:r>
              <a:rPr lang="en-IN" sz="4500" b="0" cap="all" dirty="0" err="1"/>
              <a:t>हा</a:t>
            </a:r>
            <a:r>
              <a:rPr lang="en-IN" sz="4500" b="0" cap="all" dirty="0"/>
              <a:t> </a:t>
            </a:r>
            <a:r>
              <a:rPr lang="en-IN" sz="4500" b="0" cap="all" dirty="0" err="1"/>
              <a:t>संसर्ग</a:t>
            </a:r>
            <a:r>
              <a:rPr lang="en-IN" sz="4500" b="0" cap="all" dirty="0"/>
              <a:t> </a:t>
            </a:r>
            <a:r>
              <a:rPr lang="en-IN" sz="4500" b="0" cap="all" dirty="0" err="1"/>
              <a:t>रोखण्याचा</a:t>
            </a:r>
            <a:r>
              <a:rPr lang="en-IN" sz="4500" b="0" cap="all" dirty="0"/>
              <a:t> </a:t>
            </a:r>
            <a:r>
              <a:rPr lang="en-IN" sz="4500" b="0" cap="all" dirty="0" err="1"/>
              <a:t>मार्ग</a:t>
            </a:r>
            <a:r>
              <a:rPr lang="en-IN" sz="4500" b="0" cap="all" dirty="0"/>
              <a:t> </a:t>
            </a:r>
            <a:r>
              <a:rPr lang="en-IN" sz="4500" b="0" cap="all" dirty="0" err="1"/>
              <a:t>आहे</a:t>
            </a:r>
            <a:r>
              <a:rPr lang="en-IN" sz="4500" b="0" cap="all" dirty="0"/>
              <a:t>. </a:t>
            </a:r>
            <a:endParaRPr lang="en-IN" sz="4500" b="0" cap="all" dirty="0">
              <a:ln>
                <a:solidFill>
                  <a:schemeClr val="bg1"/>
                </a:solidFill>
              </a:ln>
              <a:latin typeface="Arial" panose="020B0604020202020204" pitchFamily="34" charset="0"/>
              <a:cs typeface="Arial" panose="020B0604020202020204" pitchFamily="34" charset="0"/>
            </a:endParaRPr>
          </a:p>
          <a:p>
            <a:pPr defTabSz="914400">
              <a:lnSpc>
                <a:spcPct val="150000"/>
              </a:lnSpc>
              <a:spcBef>
                <a:spcPts val="1200"/>
              </a:spcBef>
              <a:defRPr sz="3200" b="0" cap="all">
                <a:solidFill>
                  <a:srgbClr val="FFFFFF"/>
                </a:solidFill>
              </a:defRPr>
            </a:pPr>
            <a:r>
              <a:rPr lang="en-IN" sz="4500" b="0" cap="all" dirty="0" err="1"/>
              <a:t>चला</a:t>
            </a:r>
            <a:r>
              <a:rPr lang="en-IN" sz="4500" b="0" cap="all" dirty="0"/>
              <a:t>, </a:t>
            </a:r>
            <a:r>
              <a:rPr lang="en-IN" sz="4500" b="0" cap="all" dirty="0" err="1"/>
              <a:t>विषाणूवर</a:t>
            </a:r>
            <a:r>
              <a:rPr lang="en-IN" sz="4500" b="0" cap="all" dirty="0"/>
              <a:t> </a:t>
            </a:r>
            <a:r>
              <a:rPr lang="en-IN" sz="4500" b="0" cap="all" dirty="0" err="1"/>
              <a:t>प्रकाश</a:t>
            </a:r>
            <a:r>
              <a:rPr lang="en-IN" sz="4500" b="0" cap="all" dirty="0"/>
              <a:t> </a:t>
            </a:r>
            <a:r>
              <a:rPr lang="en-IN" sz="4500" b="0" cap="all" dirty="0" err="1"/>
              <a:t>टाकण्याचा</a:t>
            </a:r>
            <a:r>
              <a:rPr lang="en-IN" sz="4500" b="0" cap="all" dirty="0"/>
              <a:t> </a:t>
            </a:r>
            <a:r>
              <a:rPr lang="en-IN" sz="4500" b="0" cap="all" dirty="0" err="1"/>
              <a:t>खेळ</a:t>
            </a:r>
            <a:r>
              <a:rPr lang="en-IN" sz="4500" b="0" cap="all" dirty="0"/>
              <a:t> </a:t>
            </a:r>
            <a:r>
              <a:rPr lang="en-IN" sz="4500" b="0" cap="all" dirty="0" err="1"/>
              <a:t>खेळू</a:t>
            </a:r>
            <a:r>
              <a:rPr lang="en-IN" sz="4500" b="0" cap="all" dirty="0"/>
              <a:t> </a:t>
            </a:r>
            <a:r>
              <a:rPr lang="en-IN" sz="4500" b="0" cap="all" dirty="0" err="1"/>
              <a:t>या</a:t>
            </a:r>
            <a:r>
              <a:rPr lang="en-IN" sz="4500" b="0" cap="all" dirty="0"/>
              <a:t> </a:t>
            </a:r>
            <a:r>
              <a:rPr lang="en-IN" sz="4500" b="0" cap="all" dirty="0" err="1"/>
              <a:t>आणि</a:t>
            </a:r>
            <a:r>
              <a:rPr lang="en-IN" sz="4500" b="0" cap="all" dirty="0"/>
              <a:t> </a:t>
            </a:r>
            <a:r>
              <a:rPr lang="en-IN" sz="4500" b="0" cap="all" dirty="0" err="1"/>
              <a:t>आपल्याकडे</a:t>
            </a:r>
            <a:r>
              <a:rPr lang="en-IN" sz="4500" b="0" cap="all" dirty="0"/>
              <a:t> </a:t>
            </a:r>
            <a:r>
              <a:rPr lang="en-IN" sz="4500" b="0" cap="all" dirty="0" err="1"/>
              <a:t>असलेल्या</a:t>
            </a:r>
            <a:r>
              <a:rPr lang="en-IN" sz="4500" b="0" cap="all" dirty="0"/>
              <a:t> </a:t>
            </a:r>
            <a:r>
              <a:rPr lang="en-IN" sz="4500" b="0" cap="all" dirty="0" err="1"/>
              <a:t>माहितीद्वारे</a:t>
            </a:r>
            <a:r>
              <a:rPr lang="en-IN" sz="4500" b="0" cap="all" dirty="0"/>
              <a:t> </a:t>
            </a:r>
            <a:r>
              <a:rPr lang="en-IN" sz="4500" b="0" cap="all" dirty="0" err="1"/>
              <a:t>त्याचा</a:t>
            </a:r>
            <a:r>
              <a:rPr lang="en-IN" sz="4500" b="0" cap="all" dirty="0"/>
              <a:t> </a:t>
            </a:r>
            <a:r>
              <a:rPr lang="en-IN" sz="4500" b="0" cap="all" dirty="0" err="1"/>
              <a:t>मुकाबला</a:t>
            </a:r>
            <a:r>
              <a:rPr lang="en-IN" sz="4500" b="0" cap="all" dirty="0"/>
              <a:t> </a:t>
            </a:r>
            <a:r>
              <a:rPr lang="en-IN" sz="4500" b="0" cap="all" dirty="0" err="1"/>
              <a:t>करू</a:t>
            </a:r>
            <a:r>
              <a:rPr lang="en-IN" sz="4500" b="0" cap="all" dirty="0"/>
              <a:t> </a:t>
            </a:r>
            <a:r>
              <a:rPr lang="en-IN" sz="4500" b="0" cap="all" dirty="0" err="1"/>
              <a:t>या</a:t>
            </a:r>
            <a:r>
              <a:rPr lang="en-IN" sz="4500" b="0" cap="all" dirty="0"/>
              <a:t>. </a:t>
            </a:r>
            <a:endParaRPr sz="4500" b="0" dirty="0">
              <a:ln>
                <a:solidFill>
                  <a:schemeClr val="bg1"/>
                </a:solidFill>
              </a:ln>
              <a:latin typeface="Arial" panose="020B0604020202020204" pitchFamily="34" charset="0"/>
              <a:cs typeface="Arial" panose="020B0604020202020204" pitchFamily="34" charset="0"/>
            </a:endParaRPr>
          </a:p>
        </p:txBody>
      </p:sp>
      <p:sp>
        <p:nvSpPr>
          <p:cNvPr id="1027" name="Let’s play a recap game: In each square you will find a statement,…"/>
          <p:cNvSpPr txBox="1"/>
          <p:nvPr/>
        </p:nvSpPr>
        <p:spPr>
          <a:xfrm>
            <a:off x="5597236" y="9902919"/>
            <a:ext cx="14353309" cy="18683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defTabSz="914400">
              <a:lnSpc>
                <a:spcPct val="150000"/>
              </a:lnSpc>
              <a:defRPr sz="2500" b="0" cap="all">
                <a:solidFill>
                  <a:srgbClr val="FFFFFF"/>
                </a:solidFill>
              </a:defRPr>
            </a:pPr>
            <a:r>
              <a:rPr lang="en-IN" sz="4000" b="0" cap="all" dirty="0" err="1"/>
              <a:t>चला</a:t>
            </a:r>
            <a:r>
              <a:rPr lang="en-IN" sz="4000" b="0" cap="all" dirty="0"/>
              <a:t>, </a:t>
            </a:r>
            <a:r>
              <a:rPr lang="en-IN" sz="4000" b="0" cap="all" dirty="0" err="1"/>
              <a:t>उजळणी</a:t>
            </a:r>
            <a:r>
              <a:rPr lang="en-IN" sz="4000" b="0" cap="all" dirty="0"/>
              <a:t> </a:t>
            </a:r>
            <a:r>
              <a:rPr lang="en-IN" sz="4000" b="0" cap="all" dirty="0" err="1"/>
              <a:t>करू</a:t>
            </a:r>
            <a:r>
              <a:rPr lang="en-IN" sz="4000" b="0" cap="all" dirty="0"/>
              <a:t> </a:t>
            </a:r>
            <a:r>
              <a:rPr lang="en-IN" sz="4000" b="0" cap="all" dirty="0" err="1"/>
              <a:t>या</a:t>
            </a:r>
            <a:r>
              <a:rPr lang="en-IN" sz="4000" b="0" cap="all" dirty="0"/>
              <a:t> </a:t>
            </a:r>
            <a:r>
              <a:rPr lang="en-GB" sz="4000" b="0" cap="all" dirty="0"/>
              <a:t>: </a:t>
            </a:r>
            <a:r>
              <a:rPr lang="en-IN" sz="4000" b="0" cap="all" dirty="0" err="1"/>
              <a:t>प्रत्येक</a:t>
            </a:r>
            <a:r>
              <a:rPr lang="en-IN" sz="4000" b="0" cap="all" dirty="0"/>
              <a:t> </a:t>
            </a:r>
            <a:r>
              <a:rPr lang="en-IN" sz="4000" b="0" cap="all" dirty="0" err="1"/>
              <a:t>चौकोनात</a:t>
            </a:r>
            <a:r>
              <a:rPr lang="en-IN" sz="4000" b="0" cap="all" dirty="0"/>
              <a:t> </a:t>
            </a:r>
            <a:r>
              <a:rPr lang="en-IN" sz="4000" b="0" cap="all" dirty="0" err="1"/>
              <a:t>तुम्हाला</a:t>
            </a:r>
            <a:r>
              <a:rPr lang="en-IN" sz="4000" b="0" cap="all" dirty="0"/>
              <a:t> </a:t>
            </a:r>
            <a:r>
              <a:rPr lang="en-IN" sz="4000" b="0" cap="all" dirty="0" err="1"/>
              <a:t>एक</a:t>
            </a:r>
            <a:r>
              <a:rPr lang="en-IN" sz="4000" b="0" cap="all" dirty="0"/>
              <a:t> </a:t>
            </a:r>
            <a:r>
              <a:rPr lang="en-IN" sz="4000" b="0" cap="all" dirty="0" err="1"/>
              <a:t>विधान</a:t>
            </a:r>
            <a:r>
              <a:rPr lang="en-IN" sz="4000" b="0" cap="all" dirty="0"/>
              <a:t> </a:t>
            </a:r>
            <a:r>
              <a:rPr lang="en-IN" sz="4000" b="0" cap="all" dirty="0" err="1"/>
              <a:t>दिसेल</a:t>
            </a:r>
            <a:r>
              <a:rPr lang="en-IN" sz="4000" b="0" cap="all" dirty="0"/>
              <a:t>. </a:t>
            </a:r>
            <a:r>
              <a:rPr lang="en-IN" sz="4000" b="0" cap="all" dirty="0" err="1"/>
              <a:t>तुमची</a:t>
            </a:r>
            <a:r>
              <a:rPr lang="en-IN" sz="4000" b="0" cap="all" dirty="0"/>
              <a:t> </a:t>
            </a:r>
            <a:r>
              <a:rPr lang="en-IN" sz="4000" b="0" cap="all" dirty="0" err="1"/>
              <a:t>उत्तरे</a:t>
            </a:r>
            <a:r>
              <a:rPr lang="en-IN" sz="4000" b="0" cap="all" dirty="0"/>
              <a:t> </a:t>
            </a:r>
            <a:r>
              <a:rPr lang="en-IN" sz="4000" b="0" cap="all" dirty="0" err="1"/>
              <a:t>ऐकण्यास</a:t>
            </a:r>
            <a:r>
              <a:rPr lang="en-IN" sz="4000" b="0" cap="all" dirty="0"/>
              <a:t> </a:t>
            </a:r>
            <a:r>
              <a:rPr lang="en-IN" sz="4000" b="0" cap="all" dirty="0" err="1"/>
              <a:t>आम्ही</a:t>
            </a:r>
            <a:r>
              <a:rPr lang="en-IN" sz="4000" b="0" cap="all" dirty="0"/>
              <a:t> </a:t>
            </a:r>
            <a:r>
              <a:rPr lang="en-IN" sz="4000" b="0" cap="all" dirty="0" err="1"/>
              <a:t>उत्सुक</a:t>
            </a:r>
            <a:r>
              <a:rPr lang="en-IN" sz="4000" b="0" cap="all" dirty="0"/>
              <a:t> </a:t>
            </a:r>
            <a:r>
              <a:rPr lang="en-IN" sz="4000" b="0" cap="all" dirty="0" err="1"/>
              <a:t>आहोत</a:t>
            </a:r>
            <a:r>
              <a:rPr lang="en-IN" sz="4000" b="0" cap="all" dirty="0"/>
              <a:t>. </a:t>
            </a:r>
            <a:endParaRPr sz="4000" b="0" dirty="0">
              <a:ln>
                <a:solidFill>
                  <a:schemeClr val="bg1"/>
                </a:solidFill>
              </a:ln>
              <a:latin typeface="Arial" panose="020B0604020202020204" pitchFamily="34" charset="0"/>
              <a:cs typeface="Arial" panose="020B0604020202020204" pitchFamily="34" charset="0"/>
            </a:endParaRPr>
          </a:p>
        </p:txBody>
      </p:sp>
      <p:pic>
        <p:nvPicPr>
          <p:cNvPr id="1028" name="Image" descr="Image"/>
          <p:cNvPicPr>
            <a:picLocks noChangeAspect="1"/>
          </p:cNvPicPr>
          <p:nvPr/>
        </p:nvPicPr>
        <p:blipFill>
          <a:blip r:embed="rId7"/>
          <a:stretch>
            <a:fillRect/>
          </a:stretch>
        </p:blipFill>
        <p:spPr>
          <a:xfrm>
            <a:off x="20646871" y="4965797"/>
            <a:ext cx="1151819" cy="1123859"/>
          </a:xfrm>
          <a:prstGeom prst="rect">
            <a:avLst/>
          </a:prstGeom>
          <a:ln w="12700">
            <a:miter lim="400000"/>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par>
                                <p:cTn id="8" presetID="12" presetClass="entr" presetSubtype="4" fill="hold" nodeType="withEffect">
                                  <p:stCondLst>
                                    <p:cond delay="0"/>
                                  </p:stCondLst>
                                  <p:childTnLst>
                                    <p:set>
                                      <p:cBhvr>
                                        <p:cTn id="9" dur="1" fill="hold">
                                          <p:stCondLst>
                                            <p:cond delay="0"/>
                                          </p:stCondLst>
                                        </p:cTn>
                                        <p:tgtEl>
                                          <p:spTgt spid="1020"/>
                                        </p:tgtEl>
                                        <p:attrNameLst>
                                          <p:attrName>style.visibility</p:attrName>
                                        </p:attrNameLst>
                                      </p:cBhvr>
                                      <p:to>
                                        <p:strVal val="visible"/>
                                      </p:to>
                                    </p:set>
                                    <p:anim calcmode="lin" valueType="num">
                                      <p:cBhvr additive="base">
                                        <p:cTn id="10" dur="1000"/>
                                        <p:tgtEl>
                                          <p:spTgt spid="1020"/>
                                        </p:tgtEl>
                                        <p:attrNameLst>
                                          <p:attrName>ppt_y</p:attrName>
                                        </p:attrNameLst>
                                      </p:cBhvr>
                                      <p:tavLst>
                                        <p:tav tm="0">
                                          <p:val>
                                            <p:strVal val="#ppt_y+#ppt_h*1.125000"/>
                                          </p:val>
                                        </p:tav>
                                        <p:tav tm="100000">
                                          <p:val>
                                            <p:strVal val="#ppt_y"/>
                                          </p:val>
                                        </p:tav>
                                      </p:tavLst>
                                    </p:anim>
                                    <p:animEffect transition="in" filter="wipe(up)">
                                      <p:cBhvr>
                                        <p:cTn id="11" dur="1000"/>
                                        <p:tgtEl>
                                          <p:spTgt spid="102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linds(horizontal)">
                                      <p:cBhvr>
                                        <p:cTn id="16" dur="10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1019"/>
                                        </p:tgtEl>
                                        <p:attrNameLst>
                                          <p:attrName>style.visibility</p:attrName>
                                        </p:attrNameLst>
                                      </p:cBhvr>
                                      <p:to>
                                        <p:strVal val="visible"/>
                                      </p:to>
                                    </p:set>
                                    <p:anim calcmode="lin" valueType="num">
                                      <p:cBhvr additive="base">
                                        <p:cTn id="21" dur="500"/>
                                        <p:tgtEl>
                                          <p:spTgt spid="1019"/>
                                        </p:tgtEl>
                                        <p:attrNameLst>
                                          <p:attrName>ppt_x</p:attrName>
                                        </p:attrNameLst>
                                      </p:cBhvr>
                                      <p:tavLst>
                                        <p:tav tm="0">
                                          <p:val>
                                            <p:strVal val="#ppt_x-#ppt_w*1.125000"/>
                                          </p:val>
                                        </p:tav>
                                        <p:tav tm="100000">
                                          <p:val>
                                            <p:strVal val="#ppt_x"/>
                                          </p:val>
                                        </p:tav>
                                      </p:tavLst>
                                    </p:anim>
                                    <p:animEffect transition="in" filter="wipe(right)">
                                      <p:cBhvr>
                                        <p:cTn id="22" dur="500"/>
                                        <p:tgtEl>
                                          <p:spTgt spid="10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27"/>
                                        </p:tgtEl>
                                        <p:attrNameLst>
                                          <p:attrName>style.visibility</p:attrName>
                                        </p:attrNameLst>
                                      </p:cBhvr>
                                      <p:to>
                                        <p:strVal val="visible"/>
                                      </p:to>
                                    </p:set>
                                    <p:animEffect transition="in" filter="fade">
                                      <p:cBhvr>
                                        <p:cTn id="27" dur="500"/>
                                        <p:tgtEl>
                                          <p:spTgt spid="1027"/>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1018"/>
                                        </p:tgtEl>
                                        <p:attrNameLst>
                                          <p:attrName>style.visibility</p:attrName>
                                        </p:attrNameLst>
                                      </p:cBhvr>
                                      <p:to>
                                        <p:strVal val="visible"/>
                                      </p:to>
                                    </p:set>
                                    <p:anim calcmode="lin" valueType="num">
                                      <p:cBhvr additive="base">
                                        <p:cTn id="32" dur="1000"/>
                                        <p:tgtEl>
                                          <p:spTgt spid="1018"/>
                                        </p:tgtEl>
                                        <p:attrNameLst>
                                          <p:attrName>ppt_y</p:attrName>
                                        </p:attrNameLst>
                                      </p:cBhvr>
                                      <p:tavLst>
                                        <p:tav tm="0">
                                          <p:val>
                                            <p:strVal val="#ppt_y+#ppt_h*1.125000"/>
                                          </p:val>
                                        </p:tav>
                                        <p:tav tm="100000">
                                          <p:val>
                                            <p:strVal val="#ppt_y"/>
                                          </p:val>
                                        </p:tav>
                                      </p:tavLst>
                                    </p:anim>
                                    <p:animEffect transition="in" filter="wipe(up)">
                                      <p:cBhvr>
                                        <p:cTn id="33" dur="1000"/>
                                        <p:tgtEl>
                                          <p:spTgt spid="1018"/>
                                        </p:tgtEl>
                                      </p:cBhvr>
                                    </p:animEffect>
                                  </p:childTnLst>
                                </p:cTn>
                              </p:par>
                              <p:par>
                                <p:cTn id="34" presetID="12" presetClass="entr" presetSubtype="4" fill="hold" nodeType="withEffect">
                                  <p:stCondLst>
                                    <p:cond delay="0"/>
                                  </p:stCondLst>
                                  <p:childTnLst>
                                    <p:set>
                                      <p:cBhvr>
                                        <p:cTn id="35" dur="1" fill="hold">
                                          <p:stCondLst>
                                            <p:cond delay="0"/>
                                          </p:stCondLst>
                                        </p:cTn>
                                        <p:tgtEl>
                                          <p:spTgt spid="1028"/>
                                        </p:tgtEl>
                                        <p:attrNameLst>
                                          <p:attrName>style.visibility</p:attrName>
                                        </p:attrNameLst>
                                      </p:cBhvr>
                                      <p:to>
                                        <p:strVal val="visible"/>
                                      </p:to>
                                    </p:set>
                                    <p:anim calcmode="lin" valueType="num">
                                      <p:cBhvr additive="base">
                                        <p:cTn id="36" dur="1000"/>
                                        <p:tgtEl>
                                          <p:spTgt spid="1028"/>
                                        </p:tgtEl>
                                        <p:attrNameLst>
                                          <p:attrName>ppt_y</p:attrName>
                                        </p:attrNameLst>
                                      </p:cBhvr>
                                      <p:tavLst>
                                        <p:tav tm="0">
                                          <p:val>
                                            <p:strVal val="#ppt_y+#ppt_h*1.125000"/>
                                          </p:val>
                                        </p:tav>
                                        <p:tav tm="100000">
                                          <p:val>
                                            <p:strVal val="#ppt_y"/>
                                          </p:val>
                                        </p:tav>
                                      </p:tavLst>
                                    </p:anim>
                                    <p:animEffect transition="in" filter="wipe(up)">
                                      <p:cBhvr>
                                        <p:cTn id="37"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animBg="1"/>
      <p:bldP spid="10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0" name="Group"/>
          <p:cNvGrpSpPr/>
          <p:nvPr/>
        </p:nvGrpSpPr>
        <p:grpSpPr>
          <a:xfrm>
            <a:off x="23097931" y="13055998"/>
            <a:ext cx="2098870" cy="1540535"/>
            <a:chOff x="0" y="2516"/>
            <a:chExt cx="2098868" cy="1540533"/>
          </a:xfrm>
        </p:grpSpPr>
        <p:sp>
          <p:nvSpPr>
            <p:cNvPr id="208" name="04"/>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04</a:t>
              </a:r>
            </a:p>
          </p:txBody>
        </p:sp>
        <p:pic>
          <p:nvPicPr>
            <p:cNvPr id="209" name="Image" descr="Image"/>
            <p:cNvPicPr>
              <a:picLocks noChangeAspect="1"/>
            </p:cNvPicPr>
            <p:nvPr/>
          </p:nvPicPr>
          <p:blipFill>
            <a:blip r:embed="rId3"/>
            <a:stretch>
              <a:fillRect/>
            </a:stretch>
          </p:blipFill>
          <p:spPr>
            <a:xfrm>
              <a:off x="0" y="2516"/>
              <a:ext cx="554528" cy="541069"/>
            </a:xfrm>
            <a:prstGeom prst="rect">
              <a:avLst/>
            </a:prstGeom>
            <a:ln w="12700" cap="flat">
              <a:noFill/>
              <a:miter lim="400000"/>
            </a:ln>
            <a:effectLst/>
          </p:spPr>
        </p:pic>
      </p:grpSp>
      <p:sp>
        <p:nvSpPr>
          <p:cNvPr id="211" name="ROLE OF ANM, ASHA, AWW &amp; OTHER COMMUNITY WORKERS"/>
          <p:cNvSpPr txBox="1"/>
          <p:nvPr/>
        </p:nvSpPr>
        <p:spPr>
          <a:xfrm>
            <a:off x="4634112" y="-2359595"/>
            <a:ext cx="102657" cy="656590"/>
          </a:xfrm>
          <a:prstGeom prst="rect">
            <a:avLst/>
          </a:prstGeom>
          <a:ln w="12700">
            <a:miter lim="400000"/>
          </a:ln>
        </p:spPr>
        <p:txBody>
          <a:bodyPr wrap="none" lIns="50800" tIns="50800" rIns="50800" bIns="50800">
            <a:spAutoFit/>
          </a:bodyPr>
          <a:lstStyle/>
          <a:p>
            <a:pPr algn="l">
              <a:defRPr sz="3600" b="0" spc="96">
                <a:solidFill>
                  <a:srgbClr val="005180"/>
                </a:solidFill>
              </a:defRPr>
            </a:pPr>
            <a:endParaRPr b="0" dirty="0">
              <a:latin typeface="Arial" panose="020B0604020202020204" pitchFamily="34" charset="0"/>
              <a:cs typeface="Arial" panose="020B0604020202020204" pitchFamily="34" charset="0"/>
            </a:endParaRPr>
          </a:p>
        </p:txBody>
      </p:sp>
      <p:grpSp>
        <p:nvGrpSpPr>
          <p:cNvPr id="217" name="Group"/>
          <p:cNvGrpSpPr/>
          <p:nvPr/>
        </p:nvGrpSpPr>
        <p:grpSpPr>
          <a:xfrm>
            <a:off x="300010" y="12315300"/>
            <a:ext cx="4601210" cy="995767"/>
            <a:chOff x="0" y="0"/>
            <a:chExt cx="4601208" cy="995765"/>
          </a:xfrm>
        </p:grpSpPr>
        <p:pic>
          <p:nvPicPr>
            <p:cNvPr id="212" name="Picture 3" descr="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213" name="Picture 5" descr="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214"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15"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216" name="ministry-and-health-family-welfare.png" descr="ministry-and-health-family-welfare.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220" name="Group"/>
          <p:cNvGrpSpPr/>
          <p:nvPr/>
        </p:nvGrpSpPr>
        <p:grpSpPr>
          <a:xfrm>
            <a:off x="1083308" y="359990"/>
            <a:ext cx="22217385" cy="1297968"/>
            <a:chOff x="0" y="0"/>
            <a:chExt cx="22217384" cy="1297966"/>
          </a:xfrm>
        </p:grpSpPr>
        <p:sp>
          <p:nvSpPr>
            <p:cNvPr id="218" name="Rounded Rectangle"/>
            <p:cNvSpPr/>
            <p:nvPr/>
          </p:nvSpPr>
          <p:spPr>
            <a:xfrm>
              <a:off x="0" y="0"/>
              <a:ext cx="22217384"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19" name="WHAT ARE WE GOING TO LEARN?"/>
            <p:cNvSpPr txBox="1"/>
            <p:nvPr/>
          </p:nvSpPr>
          <p:spPr>
            <a:xfrm>
              <a:off x="3570571" y="136020"/>
              <a:ext cx="15076242" cy="10259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000">
                  <a:solidFill>
                    <a:srgbClr val="002135"/>
                  </a:solidFill>
                </a:defRPr>
              </a:lvl1pPr>
            </a:lstStyle>
            <a:p>
              <a:r>
                <a:rPr lang="en-US" sz="6000" b="0" dirty="0">
                  <a:solidFill>
                    <a:schemeClr val="tx1"/>
                  </a:solidFill>
                  <a:latin typeface="Arial" panose="020B0604020202020204" pitchFamily="34" charset="0"/>
                  <a:cs typeface="Arial" panose="020B0604020202020204" pitchFamily="34" charset="0"/>
                </a:rPr>
                <a:t>ANM, ASHA </a:t>
              </a:r>
              <a:r>
                <a:rPr lang="en-IN" sz="6000" b="0" dirty="0" err="1"/>
                <a:t>आणि</a:t>
              </a:r>
              <a:r>
                <a:rPr lang="en-IN" sz="6000" b="0" dirty="0"/>
                <a:t> </a:t>
              </a:r>
              <a:r>
                <a:rPr lang="en-IN" sz="6000" b="0" dirty="0" err="1"/>
                <a:t>अंगणवाडी</a:t>
              </a:r>
              <a:r>
                <a:rPr lang="en-IN" sz="6000" b="0" dirty="0"/>
                <a:t> </a:t>
              </a:r>
              <a:r>
                <a:rPr lang="en-IN" sz="6000" b="0" dirty="0" err="1"/>
                <a:t>सेविकांची</a:t>
              </a:r>
              <a:r>
                <a:rPr lang="en-IN" sz="6000" b="0" dirty="0"/>
                <a:t> </a:t>
              </a:r>
              <a:r>
                <a:rPr lang="en-IN" sz="6000" b="0" dirty="0" err="1"/>
                <a:t>भूमिका</a:t>
              </a:r>
              <a:r>
                <a:rPr lang="en-IN" sz="6000" b="0" dirty="0"/>
                <a:t> </a:t>
              </a:r>
              <a:endParaRPr lang="hi-IN" sz="6000" b="0" dirty="0">
                <a:solidFill>
                  <a:schemeClr val="tx1"/>
                </a:solidFill>
                <a:latin typeface="Mangal" pitchFamily="18" charset="0"/>
                <a:cs typeface="Mangal" pitchFamily="18" charset="0"/>
              </a:endParaRPr>
            </a:p>
          </p:txBody>
        </p:sp>
      </p:grpSp>
      <p:sp>
        <p:nvSpPr>
          <p:cNvPr id="16" name="Rounded Rectangle">
            <a:extLst>
              <a:ext uri="{FF2B5EF4-FFF2-40B4-BE49-F238E27FC236}">
                <a16:creationId xmlns:a16="http://schemas.microsoft.com/office/drawing/2014/main" id="{F81C5ECA-74DD-1A47-A9BC-5AA3032F2117}"/>
              </a:ext>
            </a:extLst>
          </p:cNvPr>
          <p:cNvSpPr/>
          <p:nvPr/>
        </p:nvSpPr>
        <p:spPr>
          <a:xfrm>
            <a:off x="941685" y="2122305"/>
            <a:ext cx="11185767" cy="9980976"/>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19" name="Rounded Rectangle">
            <a:extLst>
              <a:ext uri="{FF2B5EF4-FFF2-40B4-BE49-F238E27FC236}">
                <a16:creationId xmlns:a16="http://schemas.microsoft.com/office/drawing/2014/main" id="{EDA7ADCF-61C7-FB4A-9CA8-D3DC2455F5D8}"/>
              </a:ext>
            </a:extLst>
          </p:cNvPr>
          <p:cNvSpPr/>
          <p:nvPr/>
        </p:nvSpPr>
        <p:spPr>
          <a:xfrm>
            <a:off x="12345281" y="2186494"/>
            <a:ext cx="11070586" cy="9980976"/>
          </a:xfrm>
          <a:prstGeom prst="roundRect">
            <a:avLst>
              <a:gd name="adj" fmla="val 8491"/>
            </a:avLst>
          </a:prstGeom>
          <a:solidFill>
            <a:schemeClr val="accent1">
              <a:lumMod val="20000"/>
              <a:lumOff val="80000"/>
            </a:schemeClr>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defTabSz="914400">
              <a:defRPr sz="1800"/>
            </a:pPr>
            <a:endParaRPr lang="en-IN" sz="2500" b="0" dirty="0">
              <a:solidFill>
                <a:sysClr val="windowText" lastClr="00000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17FDB9F9-9C25-EA4C-8527-CBF8EFB3708D}"/>
              </a:ext>
            </a:extLst>
          </p:cNvPr>
          <p:cNvSpPr/>
          <p:nvPr/>
        </p:nvSpPr>
        <p:spPr>
          <a:xfrm>
            <a:off x="1083308" y="2705290"/>
            <a:ext cx="10575288" cy="1015663"/>
          </a:xfrm>
          <a:prstGeom prst="rect">
            <a:avLst/>
          </a:prstGeom>
        </p:spPr>
        <p:txBody>
          <a:bodyPr wrap="square">
            <a:spAutoFit/>
          </a:bodyPr>
          <a:lstStyle/>
          <a:p>
            <a:r>
              <a:rPr lang="en-IN" b="0" dirty="0" err="1"/>
              <a:t>आरोग्य</a:t>
            </a:r>
            <a:r>
              <a:rPr lang="en-IN" b="0" dirty="0"/>
              <a:t> – </a:t>
            </a:r>
            <a:r>
              <a:rPr lang="en-IN" b="0" dirty="0" err="1"/>
              <a:t>एएनएम</a:t>
            </a:r>
            <a:endParaRPr lang="en-IN" b="0" dirty="0"/>
          </a:p>
          <a:p>
            <a:r>
              <a:rPr lang="en-IN" b="0" dirty="0" err="1"/>
              <a:t>डीएसओ</a:t>
            </a:r>
            <a:r>
              <a:rPr lang="en-IN" b="0" dirty="0"/>
              <a:t>/</a:t>
            </a:r>
            <a:r>
              <a:rPr lang="en-IN" b="0" dirty="0" err="1"/>
              <a:t>एमओ</a:t>
            </a:r>
            <a:r>
              <a:rPr lang="en-IN" b="0" dirty="0"/>
              <a:t> </a:t>
            </a:r>
            <a:r>
              <a:rPr lang="en-IN" b="0" dirty="0" err="1"/>
              <a:t>यांच्या</a:t>
            </a:r>
            <a:r>
              <a:rPr lang="en-IN" b="0" dirty="0"/>
              <a:t> </a:t>
            </a:r>
            <a:r>
              <a:rPr lang="en-IN" b="0" dirty="0" err="1"/>
              <a:t>मार्गदर्शनाखाली</a:t>
            </a:r>
            <a:endParaRPr lang="en-IN" b="0" dirty="0"/>
          </a:p>
        </p:txBody>
      </p:sp>
      <p:sp>
        <p:nvSpPr>
          <p:cNvPr id="4" name="Rectangle 3">
            <a:extLst>
              <a:ext uri="{FF2B5EF4-FFF2-40B4-BE49-F238E27FC236}">
                <a16:creationId xmlns:a16="http://schemas.microsoft.com/office/drawing/2014/main" id="{301716F3-62D3-544E-A875-6F7652976212}"/>
              </a:ext>
            </a:extLst>
          </p:cNvPr>
          <p:cNvSpPr/>
          <p:nvPr/>
        </p:nvSpPr>
        <p:spPr>
          <a:xfrm>
            <a:off x="13290374" y="4621120"/>
            <a:ext cx="9296269" cy="7155805"/>
          </a:xfrm>
          <a:prstGeom prst="rect">
            <a:avLst/>
          </a:prstGeom>
        </p:spPr>
        <p:txBody>
          <a:bodyPr wrap="square">
            <a:spAutoFit/>
          </a:bodyPr>
          <a:lstStyle/>
          <a:p>
            <a:pPr lvl="0" algn="l"/>
            <a:r>
              <a:rPr lang="en-IN" sz="2700" b="0" dirty="0" err="1"/>
              <a:t>आंतरव्यक्ती</a:t>
            </a:r>
            <a:r>
              <a:rPr lang="en-IN" sz="2700" b="0" dirty="0"/>
              <a:t> </a:t>
            </a:r>
            <a:r>
              <a:rPr lang="en-IN" sz="2700" b="0" dirty="0" err="1"/>
              <a:t>संवादाच्या</a:t>
            </a:r>
            <a:r>
              <a:rPr lang="en-IN" sz="2700" b="0" dirty="0"/>
              <a:t> </a:t>
            </a:r>
            <a:r>
              <a:rPr lang="en-IN" sz="2700" b="0" dirty="0" err="1"/>
              <a:t>माध्यमातून</a:t>
            </a:r>
            <a:r>
              <a:rPr lang="en-IN" sz="2700" b="0" dirty="0"/>
              <a:t> </a:t>
            </a:r>
            <a:r>
              <a:rPr lang="en-IN" sz="2700" b="0" dirty="0" err="1"/>
              <a:t>जनजागृती</a:t>
            </a:r>
            <a:r>
              <a:rPr lang="en-IN" sz="2700" b="0" dirty="0"/>
              <a:t> </a:t>
            </a:r>
            <a:r>
              <a:rPr lang="en-IN" sz="2700" b="0" dirty="0" err="1"/>
              <a:t>करणे</a:t>
            </a:r>
            <a:r>
              <a:rPr lang="en-IN" sz="2700" b="0" dirty="0"/>
              <a:t>. </a:t>
            </a:r>
          </a:p>
          <a:p>
            <a:pPr algn="l"/>
            <a:r>
              <a:rPr lang="en-IN" sz="2700" b="0" dirty="0"/>
              <a:t>(</a:t>
            </a:r>
            <a:r>
              <a:rPr lang="en-IN" sz="2700" b="0" dirty="0" err="1"/>
              <a:t>अ</a:t>
            </a:r>
            <a:r>
              <a:rPr lang="en-IN" sz="2700" b="0" dirty="0"/>
              <a:t>) </a:t>
            </a:r>
            <a:r>
              <a:rPr lang="en-IN" sz="2700" b="0" dirty="0" err="1"/>
              <a:t>शारीरिक</a:t>
            </a:r>
            <a:r>
              <a:rPr lang="en-IN" sz="2700" b="0" dirty="0"/>
              <a:t> </a:t>
            </a:r>
            <a:r>
              <a:rPr lang="en-IN" sz="2700" b="0" dirty="0" err="1"/>
              <a:t>अंतर</a:t>
            </a:r>
            <a:r>
              <a:rPr lang="en-IN" sz="2700" b="0" dirty="0"/>
              <a:t> </a:t>
            </a:r>
            <a:r>
              <a:rPr lang="en-IN" sz="2700" b="0" dirty="0" err="1"/>
              <a:t>राखणे</a:t>
            </a:r>
            <a:r>
              <a:rPr lang="en-IN" sz="2700" b="0" dirty="0"/>
              <a:t> </a:t>
            </a:r>
            <a:r>
              <a:rPr lang="en-IN" sz="2700" b="0" dirty="0" err="1"/>
              <a:t>यासह</a:t>
            </a:r>
            <a:r>
              <a:rPr lang="en-IN" sz="2700" b="0" dirty="0"/>
              <a:t> </a:t>
            </a:r>
            <a:r>
              <a:rPr lang="en-IN" sz="2700" b="0" dirty="0" err="1"/>
              <a:t>प्रतिबंधात्मक</a:t>
            </a:r>
            <a:r>
              <a:rPr lang="en-IN" sz="2700" b="0" dirty="0"/>
              <a:t> </a:t>
            </a:r>
            <a:r>
              <a:rPr lang="en-IN" sz="2700" b="0" dirty="0" err="1"/>
              <a:t>आणि</a:t>
            </a:r>
            <a:r>
              <a:rPr lang="en-IN" sz="2700" b="0" dirty="0"/>
              <a:t> </a:t>
            </a:r>
            <a:r>
              <a:rPr lang="en-IN" sz="2700" b="0" dirty="0" err="1"/>
              <a:t>नियंत्रणात्मक</a:t>
            </a:r>
            <a:r>
              <a:rPr lang="en-IN" sz="2700" b="0" dirty="0"/>
              <a:t> </a:t>
            </a:r>
            <a:r>
              <a:rPr lang="en-IN" sz="2700" b="0" dirty="0" err="1"/>
              <a:t>उपाययोजनांची</a:t>
            </a:r>
            <a:r>
              <a:rPr lang="en-IN" sz="2700" b="0" dirty="0"/>
              <a:t> </a:t>
            </a:r>
            <a:r>
              <a:rPr lang="en-IN" sz="2700" b="0" dirty="0" err="1"/>
              <a:t>उपलब्धता</a:t>
            </a:r>
            <a:r>
              <a:rPr lang="en-IN" sz="2700" b="0" dirty="0"/>
              <a:t> </a:t>
            </a:r>
          </a:p>
          <a:p>
            <a:pPr algn="l"/>
            <a:r>
              <a:rPr lang="en-IN" sz="2700" b="0" dirty="0"/>
              <a:t>(</a:t>
            </a:r>
            <a:r>
              <a:rPr lang="en-IN" sz="2700" b="0" dirty="0" err="1"/>
              <a:t>ब</a:t>
            </a:r>
            <a:r>
              <a:rPr lang="en-IN" sz="2700" b="0" dirty="0"/>
              <a:t>) </a:t>
            </a:r>
            <a:r>
              <a:rPr lang="en-IN" sz="2700" b="0" dirty="0" err="1"/>
              <a:t>काल्पनिक</a:t>
            </a:r>
            <a:r>
              <a:rPr lang="en-IN" sz="2700" b="0" dirty="0"/>
              <a:t> </a:t>
            </a:r>
            <a:r>
              <a:rPr lang="hi-IN" sz="2700" b="0" dirty="0"/>
              <a:t>माहिती</a:t>
            </a:r>
            <a:r>
              <a:rPr lang="en-IN" sz="2700" b="0" dirty="0"/>
              <a:t> </a:t>
            </a:r>
            <a:r>
              <a:rPr lang="en-IN" sz="2700" b="0" dirty="0" err="1"/>
              <a:t>आणि</a:t>
            </a:r>
            <a:r>
              <a:rPr lang="en-IN" sz="2700" b="0" dirty="0"/>
              <a:t> </a:t>
            </a:r>
            <a:r>
              <a:rPr lang="en-IN" sz="2700" b="0" dirty="0" err="1"/>
              <a:t>गैरसमज</a:t>
            </a:r>
            <a:r>
              <a:rPr lang="en-IN" sz="2700" b="0" dirty="0"/>
              <a:t> </a:t>
            </a:r>
            <a:r>
              <a:rPr lang="en-IN" sz="2700" b="0" dirty="0" err="1"/>
              <a:t>यांची</a:t>
            </a:r>
            <a:r>
              <a:rPr lang="en-IN" sz="2700" b="0" dirty="0"/>
              <a:t> </a:t>
            </a:r>
            <a:r>
              <a:rPr lang="en-IN" sz="2700" b="0" dirty="0" err="1"/>
              <a:t>हाताळणी</a:t>
            </a:r>
            <a:endParaRPr lang="en-IN" sz="2700" b="0" dirty="0"/>
          </a:p>
          <a:p>
            <a:pPr algn="l"/>
            <a:r>
              <a:rPr lang="en-GB" sz="2700" b="0" dirty="0"/>
              <a:t> </a:t>
            </a:r>
            <a:endParaRPr lang="en-IN" sz="2700" b="0" dirty="0"/>
          </a:p>
          <a:p>
            <a:pPr lvl="0" algn="l"/>
            <a:r>
              <a:rPr lang="en-IN" sz="2700" b="0" dirty="0" err="1"/>
              <a:t>घरोघरी</a:t>
            </a:r>
            <a:r>
              <a:rPr lang="en-IN" sz="2700" b="0" dirty="0"/>
              <a:t> </a:t>
            </a:r>
            <a:r>
              <a:rPr lang="en-IN" sz="2700" b="0" dirty="0" err="1"/>
              <a:t>जाऊन</a:t>
            </a:r>
            <a:r>
              <a:rPr lang="en-IN" sz="2700" b="0" dirty="0"/>
              <a:t> </a:t>
            </a:r>
            <a:r>
              <a:rPr lang="en-IN" sz="2700" b="0" dirty="0" err="1"/>
              <a:t>सर्वेक्षण</a:t>
            </a:r>
            <a:r>
              <a:rPr lang="en-IN" sz="2700" b="0" dirty="0"/>
              <a:t> </a:t>
            </a:r>
            <a:r>
              <a:rPr lang="en-IN" sz="2700" b="0" dirty="0" err="1"/>
              <a:t>करण्यासाठी</a:t>
            </a:r>
            <a:r>
              <a:rPr lang="en-IN" sz="2700" b="0" dirty="0"/>
              <a:t> </a:t>
            </a:r>
            <a:r>
              <a:rPr lang="en-IN" sz="2700" b="0" dirty="0" err="1"/>
              <a:t>एएनएम</a:t>
            </a:r>
            <a:r>
              <a:rPr lang="en-IN" sz="2700" b="0" dirty="0"/>
              <a:t>/</a:t>
            </a:r>
            <a:r>
              <a:rPr lang="en-IN" sz="2700" b="0" dirty="0" err="1"/>
              <a:t>पर्यवेक्षक</a:t>
            </a:r>
            <a:r>
              <a:rPr lang="en-IN" sz="2700" b="0" dirty="0"/>
              <a:t> </a:t>
            </a:r>
            <a:r>
              <a:rPr lang="en-IN" sz="2700" b="0" dirty="0" err="1"/>
              <a:t>यांना</a:t>
            </a:r>
            <a:r>
              <a:rPr lang="en-IN" sz="2700" b="0" dirty="0"/>
              <a:t> </a:t>
            </a:r>
            <a:r>
              <a:rPr lang="en-IN" sz="2700" b="0" dirty="0" err="1"/>
              <a:t>मदत</a:t>
            </a:r>
            <a:r>
              <a:rPr lang="en-IN" sz="2700" b="0" dirty="0"/>
              <a:t> </a:t>
            </a:r>
            <a:r>
              <a:rPr lang="en-IN" sz="2700" b="0" dirty="0" err="1"/>
              <a:t>करणे</a:t>
            </a:r>
            <a:r>
              <a:rPr lang="en-IN" sz="2700" b="0" dirty="0"/>
              <a:t>. </a:t>
            </a:r>
            <a:r>
              <a:rPr lang="en-IN" sz="2700" b="0" dirty="0" err="1"/>
              <a:t>जसे</a:t>
            </a:r>
            <a:r>
              <a:rPr lang="en-IN" sz="2700" b="0" dirty="0"/>
              <a:t>,</a:t>
            </a:r>
          </a:p>
          <a:p>
            <a:pPr algn="l"/>
            <a:r>
              <a:rPr lang="en-IN" sz="2700" b="0" dirty="0"/>
              <a:t>(</a:t>
            </a:r>
            <a:r>
              <a:rPr lang="en-IN" sz="2700" b="0" dirty="0" err="1"/>
              <a:t>अ</a:t>
            </a:r>
            <a:r>
              <a:rPr lang="en-IN" sz="2700" b="0" dirty="0"/>
              <a:t>) </a:t>
            </a:r>
            <a:r>
              <a:rPr lang="en-IN" sz="2700" b="0" dirty="0" err="1"/>
              <a:t>अधिक</a:t>
            </a:r>
            <a:r>
              <a:rPr lang="en-IN" sz="2700" b="0" dirty="0"/>
              <a:t> </a:t>
            </a:r>
            <a:r>
              <a:rPr lang="en-IN" sz="2700" b="0" dirty="0" err="1"/>
              <a:t>जोखमीचे</a:t>
            </a:r>
            <a:r>
              <a:rPr lang="en-IN" sz="2700" b="0" dirty="0"/>
              <a:t> </a:t>
            </a:r>
            <a:r>
              <a:rPr lang="en-IN" sz="2700" b="0" dirty="0" err="1"/>
              <a:t>गट</a:t>
            </a:r>
            <a:r>
              <a:rPr lang="en-IN" sz="2700" b="0" dirty="0"/>
              <a:t> </a:t>
            </a:r>
            <a:r>
              <a:rPr lang="en-IN" sz="2700" b="0" dirty="0" err="1"/>
              <a:t>आणि</a:t>
            </a:r>
            <a:r>
              <a:rPr lang="en-IN" sz="2700" b="0" dirty="0"/>
              <a:t> </a:t>
            </a:r>
            <a:r>
              <a:rPr lang="en-IN" sz="2700" b="0" dirty="0" err="1"/>
              <a:t>संभाव्य</a:t>
            </a:r>
            <a:r>
              <a:rPr lang="en-IN" sz="2700" b="0" dirty="0"/>
              <a:t> </a:t>
            </a:r>
            <a:r>
              <a:rPr lang="en-IN" sz="2700" b="0" dirty="0" err="1"/>
              <a:t>रुग्ण</a:t>
            </a:r>
            <a:r>
              <a:rPr lang="en-IN" sz="2700" b="0" dirty="0"/>
              <a:t> </a:t>
            </a:r>
            <a:r>
              <a:rPr lang="en-IN" sz="2700" b="0" dirty="0" err="1"/>
              <a:t>ओळखणे</a:t>
            </a:r>
            <a:endParaRPr lang="en-IN" sz="2700" b="0" dirty="0"/>
          </a:p>
          <a:p>
            <a:pPr algn="l"/>
            <a:r>
              <a:rPr lang="en-IN" sz="2700" b="0" dirty="0"/>
              <a:t>(</a:t>
            </a:r>
            <a:r>
              <a:rPr lang="en-IN" sz="2700" b="0" dirty="0" err="1"/>
              <a:t>ब</a:t>
            </a:r>
            <a:r>
              <a:rPr lang="en-IN" sz="2700" b="0" dirty="0"/>
              <a:t>) </a:t>
            </a:r>
            <a:r>
              <a:rPr lang="en-IN" sz="2700" b="0" dirty="0" err="1"/>
              <a:t>शहरी</a:t>
            </a:r>
            <a:r>
              <a:rPr lang="en-IN" sz="2700" b="0" dirty="0"/>
              <a:t> </a:t>
            </a:r>
            <a:r>
              <a:rPr lang="en-IN" sz="2700" b="0" dirty="0" err="1"/>
              <a:t>व</a:t>
            </a:r>
            <a:r>
              <a:rPr lang="en-IN" sz="2700" b="0" dirty="0"/>
              <a:t> </a:t>
            </a:r>
            <a:r>
              <a:rPr lang="en-IN" sz="2700" b="0" dirty="0" err="1"/>
              <a:t>ग्रामीण</a:t>
            </a:r>
            <a:r>
              <a:rPr lang="en-IN" sz="2700" b="0" dirty="0"/>
              <a:t> </a:t>
            </a:r>
            <a:r>
              <a:rPr lang="en-IN" sz="2700" b="0" dirty="0" err="1"/>
              <a:t>भागात</a:t>
            </a:r>
            <a:r>
              <a:rPr lang="en-IN" sz="2700" b="0" dirty="0"/>
              <a:t> </a:t>
            </a:r>
            <a:r>
              <a:rPr lang="en-IN" sz="2700" b="0" dirty="0" err="1"/>
              <a:t>वैद्यकीय</a:t>
            </a:r>
            <a:r>
              <a:rPr lang="en-IN" sz="2700" b="0" dirty="0"/>
              <a:t> </a:t>
            </a:r>
            <a:r>
              <a:rPr lang="en-IN" sz="2700" b="0" dirty="0" err="1"/>
              <a:t>सेवेची</a:t>
            </a:r>
            <a:r>
              <a:rPr lang="en-IN" sz="2700" b="0" dirty="0"/>
              <a:t> </a:t>
            </a:r>
            <a:r>
              <a:rPr lang="en-IN" sz="2700" b="0" dirty="0" err="1"/>
              <a:t>उपलब्धता</a:t>
            </a:r>
            <a:r>
              <a:rPr lang="en-IN" sz="2700" b="0" dirty="0"/>
              <a:t> </a:t>
            </a:r>
            <a:r>
              <a:rPr lang="en-IN" sz="2700" b="0" dirty="0" err="1"/>
              <a:t>सुनिश्चित</a:t>
            </a:r>
            <a:r>
              <a:rPr lang="en-IN" sz="2700" b="0" dirty="0"/>
              <a:t> </a:t>
            </a:r>
            <a:r>
              <a:rPr lang="en-IN" sz="2700" b="0" dirty="0" err="1"/>
              <a:t>करणे</a:t>
            </a:r>
            <a:r>
              <a:rPr lang="en-IN" sz="2700" b="0" dirty="0"/>
              <a:t> </a:t>
            </a:r>
            <a:r>
              <a:rPr lang="en-IN" sz="2700" b="0" dirty="0" err="1"/>
              <a:t>आणि</a:t>
            </a:r>
            <a:r>
              <a:rPr lang="en-IN" sz="2700" b="0" dirty="0"/>
              <a:t> </a:t>
            </a:r>
          </a:p>
          <a:p>
            <a:pPr algn="l"/>
            <a:r>
              <a:rPr lang="en-IN" sz="2700" b="0" dirty="0"/>
              <a:t>(</a:t>
            </a:r>
            <a:r>
              <a:rPr lang="en-IN" sz="2700" b="0" dirty="0" err="1"/>
              <a:t>क</a:t>
            </a:r>
            <a:r>
              <a:rPr lang="en-IN" sz="2700" b="0" dirty="0"/>
              <a:t>) </a:t>
            </a:r>
            <a:r>
              <a:rPr lang="hi-IN" sz="2700" b="0" dirty="0"/>
              <a:t>मानसिक काळजी, </a:t>
            </a:r>
            <a:r>
              <a:rPr lang="en-IN" sz="2700" b="0" dirty="0" err="1"/>
              <a:t>मानहानी</a:t>
            </a:r>
            <a:r>
              <a:rPr lang="en-IN" sz="2700" b="0" dirty="0"/>
              <a:t> </a:t>
            </a:r>
            <a:r>
              <a:rPr lang="en-IN" sz="2700" b="0" dirty="0" err="1"/>
              <a:t>व</a:t>
            </a:r>
            <a:r>
              <a:rPr lang="en-IN" sz="2700" b="0" dirty="0"/>
              <a:t> </a:t>
            </a:r>
            <a:r>
              <a:rPr lang="en-IN" sz="2700" b="0" dirty="0" err="1"/>
              <a:t>भेदभाव</a:t>
            </a:r>
            <a:r>
              <a:rPr lang="en-IN" sz="2700" b="0" dirty="0"/>
              <a:t>   </a:t>
            </a:r>
          </a:p>
          <a:p>
            <a:pPr algn="l"/>
            <a:r>
              <a:rPr lang="en-GB" sz="2700" b="0" dirty="0"/>
              <a:t> </a:t>
            </a:r>
            <a:endParaRPr lang="en-IN" sz="2700" b="0" dirty="0"/>
          </a:p>
          <a:p>
            <a:pPr lvl="0" algn="l"/>
            <a:r>
              <a:rPr lang="en-IN" sz="2700" b="0" dirty="0"/>
              <a:t>COVID 19 </a:t>
            </a:r>
            <a:r>
              <a:rPr lang="en-IN" sz="2700" b="0" dirty="0" err="1"/>
              <a:t>साथीच्या</a:t>
            </a:r>
            <a:r>
              <a:rPr lang="en-IN" sz="2700" b="0" dirty="0"/>
              <a:t> </a:t>
            </a:r>
            <a:r>
              <a:rPr lang="en-IN" sz="2700" b="0" dirty="0" err="1"/>
              <a:t>विविध</a:t>
            </a:r>
            <a:r>
              <a:rPr lang="en-IN" sz="2700" b="0" dirty="0"/>
              <a:t> </a:t>
            </a:r>
            <a:r>
              <a:rPr lang="en-IN" sz="2700" b="0" dirty="0" err="1"/>
              <a:t>टप्प्यांविषयी</a:t>
            </a:r>
            <a:r>
              <a:rPr lang="en-IN" sz="2700" b="0" dirty="0"/>
              <a:t> </a:t>
            </a:r>
            <a:r>
              <a:rPr lang="en-IN" sz="2700" b="0" dirty="0" err="1"/>
              <a:t>खबर</a:t>
            </a:r>
            <a:r>
              <a:rPr lang="en-IN" sz="2700" b="0" dirty="0"/>
              <a:t> </a:t>
            </a:r>
            <a:r>
              <a:rPr lang="en-IN" sz="2700" b="0" dirty="0" err="1"/>
              <a:t>व</a:t>
            </a:r>
            <a:r>
              <a:rPr lang="en-IN" sz="2700" b="0" dirty="0"/>
              <a:t> </a:t>
            </a:r>
            <a:r>
              <a:rPr lang="en-IN" sz="2700" b="0" dirty="0" err="1"/>
              <a:t>अभिप्राय</a:t>
            </a:r>
            <a:r>
              <a:rPr lang="en-IN" sz="2700" b="0" dirty="0"/>
              <a:t> </a:t>
            </a:r>
            <a:r>
              <a:rPr lang="en-IN" sz="2700" b="0" dirty="0" err="1"/>
              <a:t>देणे</a:t>
            </a:r>
            <a:r>
              <a:rPr lang="en-IN" sz="2700" b="0" dirty="0"/>
              <a:t> (</a:t>
            </a:r>
            <a:r>
              <a:rPr lang="en-IN" sz="2700" b="0" dirty="0" err="1"/>
              <a:t>रुग्णांचा</a:t>
            </a:r>
            <a:r>
              <a:rPr lang="en-IN" sz="2700" b="0" dirty="0"/>
              <a:t> </a:t>
            </a:r>
            <a:r>
              <a:rPr lang="en-IN" sz="2700" b="0" dirty="0" err="1"/>
              <a:t>अभाव</a:t>
            </a:r>
            <a:r>
              <a:rPr lang="en-IN" sz="2700" b="0" dirty="0"/>
              <a:t>, </a:t>
            </a:r>
            <a:r>
              <a:rPr lang="en-IN" sz="2700" b="0" dirty="0" err="1"/>
              <a:t>देशाबाहेरून</a:t>
            </a:r>
            <a:r>
              <a:rPr lang="en-IN" sz="2700" b="0" dirty="0"/>
              <a:t> </a:t>
            </a:r>
            <a:r>
              <a:rPr lang="en-IN" sz="2700" b="0" dirty="0" err="1"/>
              <a:t>आलेले</a:t>
            </a:r>
            <a:r>
              <a:rPr lang="en-IN" sz="2700" b="0" dirty="0"/>
              <a:t>/</a:t>
            </a:r>
            <a:r>
              <a:rPr lang="en-IN" sz="2700" b="0" dirty="0" err="1"/>
              <a:t>क्वचित</a:t>
            </a:r>
            <a:r>
              <a:rPr lang="en-IN" sz="2700" b="0" dirty="0"/>
              <a:t> </a:t>
            </a:r>
            <a:r>
              <a:rPr lang="en-IN" sz="2700" b="0" dirty="0" err="1"/>
              <a:t>आढळणारे</a:t>
            </a:r>
            <a:r>
              <a:rPr lang="en-IN" sz="2700" b="0" dirty="0"/>
              <a:t> </a:t>
            </a:r>
            <a:r>
              <a:rPr lang="en-IN" sz="2700" b="0" dirty="0" err="1"/>
              <a:t>रुग्ण</a:t>
            </a:r>
            <a:r>
              <a:rPr lang="en-IN" sz="2700" b="0" dirty="0"/>
              <a:t>, </a:t>
            </a:r>
            <a:r>
              <a:rPr lang="en-IN" sz="2700" b="0" dirty="0" err="1"/>
              <a:t>गटांमध्ये</a:t>
            </a:r>
            <a:r>
              <a:rPr lang="en-IN" sz="2700" b="0" dirty="0"/>
              <a:t> </a:t>
            </a:r>
            <a:r>
              <a:rPr lang="en-IN" sz="2700" b="0" dirty="0" err="1"/>
              <a:t>व</a:t>
            </a:r>
            <a:r>
              <a:rPr lang="en-IN" sz="2700" b="0" dirty="0"/>
              <a:t> </a:t>
            </a:r>
            <a:r>
              <a:rPr lang="en-IN" sz="2700" b="0" dirty="0" err="1"/>
              <a:t>समुदायामध्ये</a:t>
            </a:r>
            <a:r>
              <a:rPr lang="en-IN" sz="2700" b="0" dirty="0"/>
              <a:t> </a:t>
            </a:r>
            <a:r>
              <a:rPr lang="en-IN" sz="2700" b="0" dirty="0" err="1"/>
              <a:t>संसर्गाचा</a:t>
            </a:r>
            <a:r>
              <a:rPr lang="en-IN" sz="2700" b="0" dirty="0"/>
              <a:t> </a:t>
            </a:r>
            <a:r>
              <a:rPr lang="en-IN" sz="2700" b="0" dirty="0" err="1"/>
              <a:t>फैलाव</a:t>
            </a:r>
            <a:r>
              <a:rPr lang="en-IN" sz="2700" b="0" dirty="0"/>
              <a:t>)</a:t>
            </a:r>
          </a:p>
          <a:p>
            <a:pPr lvl="0" algn="l"/>
            <a:r>
              <a:rPr lang="hi-IN" sz="2700" b="0" dirty="0"/>
              <a:t>वैयक्तिक </a:t>
            </a:r>
            <a:r>
              <a:rPr lang="en-IN" sz="2700" b="0" dirty="0" err="1"/>
              <a:t>सुरक्ष</a:t>
            </a:r>
            <a:r>
              <a:rPr lang="hi-IN" sz="2700" b="0" dirty="0"/>
              <a:t>ितता</a:t>
            </a:r>
            <a:r>
              <a:rPr lang="en-IN" sz="2700" b="0" dirty="0"/>
              <a:t> </a:t>
            </a:r>
            <a:r>
              <a:rPr lang="en-IN" sz="2700" b="0" dirty="0" err="1"/>
              <a:t>आणि</a:t>
            </a:r>
            <a:r>
              <a:rPr lang="en-IN" sz="2700" b="0" dirty="0"/>
              <a:t> </a:t>
            </a:r>
            <a:r>
              <a:rPr lang="hi-IN" sz="2700" b="0" dirty="0"/>
              <a:t>खबरदारी</a:t>
            </a:r>
            <a:endParaRPr lang="en-IN" sz="2700" b="0" dirty="0"/>
          </a:p>
          <a:p>
            <a:pPr algn="l"/>
            <a:r>
              <a:rPr lang="en-IN" sz="2700" b="0" dirty="0"/>
              <a:t>COVID 19 </a:t>
            </a:r>
            <a:r>
              <a:rPr lang="en-IN" sz="2700" b="0" dirty="0" err="1"/>
              <a:t>च्या</a:t>
            </a:r>
            <a:r>
              <a:rPr lang="en-IN" sz="2700" b="0" dirty="0"/>
              <a:t> </a:t>
            </a:r>
            <a:r>
              <a:rPr lang="en-IN" sz="2700" b="0" dirty="0" err="1"/>
              <a:t>आयइसी</a:t>
            </a:r>
            <a:r>
              <a:rPr lang="en-IN" sz="2700" b="0" dirty="0"/>
              <a:t> </a:t>
            </a:r>
            <a:r>
              <a:rPr lang="en-IN" sz="2700" b="0" dirty="0" err="1"/>
              <a:t>सामग्रीच्या</a:t>
            </a:r>
            <a:r>
              <a:rPr lang="en-IN" sz="2700" b="0" dirty="0"/>
              <a:t> </a:t>
            </a:r>
            <a:r>
              <a:rPr lang="en-IN" sz="2700" b="0" dirty="0" err="1"/>
              <a:t>वापर</a:t>
            </a:r>
            <a:r>
              <a:rPr lang="en-IN" sz="2700" b="0" dirty="0"/>
              <a:t> </a:t>
            </a:r>
            <a:endParaRPr lang="en-US" sz="2700" b="0" dirty="0">
              <a:solidFill>
                <a:schemeClr val="tx1"/>
              </a:solidFill>
              <a:latin typeface="Times New Roman"/>
              <a:ea typeface="Times New Roman"/>
              <a:cs typeface="Mangal"/>
            </a:endParaRPr>
          </a:p>
        </p:txBody>
      </p:sp>
      <p:sp>
        <p:nvSpPr>
          <p:cNvPr id="5" name="Rectangle 4">
            <a:extLst>
              <a:ext uri="{FF2B5EF4-FFF2-40B4-BE49-F238E27FC236}">
                <a16:creationId xmlns:a16="http://schemas.microsoft.com/office/drawing/2014/main" id="{47B70026-45D9-9541-BF2A-8784EA3CCA1B}"/>
              </a:ext>
            </a:extLst>
          </p:cNvPr>
          <p:cNvSpPr/>
          <p:nvPr/>
        </p:nvSpPr>
        <p:spPr>
          <a:xfrm>
            <a:off x="12614183" y="2648692"/>
            <a:ext cx="10606380" cy="1708160"/>
          </a:xfrm>
          <a:prstGeom prst="rect">
            <a:avLst/>
          </a:prstGeom>
        </p:spPr>
        <p:txBody>
          <a:bodyPr wrap="square">
            <a:spAutoFit/>
          </a:bodyPr>
          <a:lstStyle/>
          <a:p>
            <a:r>
              <a:rPr lang="en-IN" sz="3500" b="0" dirty="0" err="1"/>
              <a:t>आरोग्य</a:t>
            </a:r>
            <a:r>
              <a:rPr lang="en-IN" sz="3500" b="0" dirty="0"/>
              <a:t> – </a:t>
            </a:r>
            <a:r>
              <a:rPr lang="en-IN" sz="3500" b="0" dirty="0" err="1"/>
              <a:t>आशा</a:t>
            </a:r>
            <a:r>
              <a:rPr lang="en-IN" sz="3500" b="0" dirty="0"/>
              <a:t>, </a:t>
            </a:r>
            <a:r>
              <a:rPr lang="en-IN" sz="3500" b="0" dirty="0" err="1"/>
              <a:t>कम्युनिटी</a:t>
            </a:r>
            <a:r>
              <a:rPr lang="en-IN" sz="3500" b="0" dirty="0"/>
              <a:t> </a:t>
            </a:r>
            <a:r>
              <a:rPr lang="en-IN" sz="3500" b="0" dirty="0" err="1"/>
              <a:t>हेल्थ</a:t>
            </a:r>
            <a:r>
              <a:rPr lang="en-IN" sz="3500" b="0" dirty="0"/>
              <a:t> </a:t>
            </a:r>
            <a:r>
              <a:rPr lang="en-IN" sz="3500" b="0" dirty="0" err="1"/>
              <a:t>व्हॉलेंटियर</a:t>
            </a:r>
            <a:r>
              <a:rPr lang="en-IN" sz="3500" b="0" dirty="0"/>
              <a:t> (</a:t>
            </a:r>
            <a:r>
              <a:rPr lang="en-IN" sz="3500" b="0" dirty="0" err="1"/>
              <a:t>शहरी</a:t>
            </a:r>
            <a:r>
              <a:rPr lang="en-IN" sz="3500" b="0" dirty="0"/>
              <a:t> </a:t>
            </a:r>
            <a:r>
              <a:rPr lang="en-IN" sz="3500" b="0" dirty="0" err="1"/>
              <a:t>भागात</a:t>
            </a:r>
            <a:r>
              <a:rPr lang="en-IN" sz="3500" b="0" dirty="0"/>
              <a:t>) </a:t>
            </a:r>
            <a:r>
              <a:rPr lang="en-IN" sz="3500" b="0" dirty="0" err="1"/>
              <a:t>आणि</a:t>
            </a:r>
            <a:r>
              <a:rPr lang="en-IN" sz="3500" b="0" dirty="0"/>
              <a:t> </a:t>
            </a:r>
            <a:r>
              <a:rPr lang="en-IN" sz="3500" b="0" dirty="0" err="1"/>
              <a:t>आयसीडीएस</a:t>
            </a:r>
            <a:r>
              <a:rPr lang="en-IN" sz="3500" b="0" dirty="0"/>
              <a:t> – </a:t>
            </a:r>
            <a:r>
              <a:rPr lang="en-IN" sz="3500" b="0" dirty="0" err="1"/>
              <a:t>अंगणवाडी</a:t>
            </a:r>
            <a:r>
              <a:rPr lang="en-IN" sz="3500" b="0" dirty="0"/>
              <a:t> </a:t>
            </a:r>
            <a:r>
              <a:rPr lang="en-IN" sz="3500" b="0" dirty="0" err="1"/>
              <a:t>सेविका</a:t>
            </a:r>
            <a:endParaRPr lang="en-IN" sz="3500" b="0" dirty="0"/>
          </a:p>
          <a:p>
            <a:r>
              <a:rPr lang="en-IN" sz="3500" b="0" dirty="0" err="1"/>
              <a:t>एएनएम</a:t>
            </a:r>
            <a:r>
              <a:rPr lang="en-IN" sz="3500" b="0" dirty="0"/>
              <a:t> </a:t>
            </a:r>
            <a:r>
              <a:rPr lang="en-IN" sz="3500" b="0" dirty="0" err="1"/>
              <a:t>आणि</a:t>
            </a:r>
            <a:r>
              <a:rPr lang="en-IN" sz="3500" b="0" dirty="0"/>
              <a:t> </a:t>
            </a:r>
            <a:r>
              <a:rPr lang="en-IN" sz="3500" b="0" dirty="0" err="1"/>
              <a:t>सीपीओडी</a:t>
            </a:r>
            <a:r>
              <a:rPr lang="en-IN" sz="3500" b="0" dirty="0"/>
              <a:t> </a:t>
            </a:r>
            <a:r>
              <a:rPr lang="en-IN" sz="3500" b="0" dirty="0" err="1"/>
              <a:t>यांच्या</a:t>
            </a:r>
            <a:r>
              <a:rPr lang="en-IN" sz="3500" b="0" dirty="0"/>
              <a:t> </a:t>
            </a:r>
            <a:r>
              <a:rPr lang="en-IN" sz="3500" b="0" dirty="0" err="1"/>
              <a:t>मार्गदर्शनाखाली</a:t>
            </a:r>
            <a:r>
              <a:rPr lang="en-IN" sz="3500" b="0" dirty="0"/>
              <a:t> </a:t>
            </a:r>
          </a:p>
        </p:txBody>
      </p:sp>
      <p:sp>
        <p:nvSpPr>
          <p:cNvPr id="24" name="Rectangle 23">
            <a:extLst>
              <a:ext uri="{FF2B5EF4-FFF2-40B4-BE49-F238E27FC236}">
                <a16:creationId xmlns:a16="http://schemas.microsoft.com/office/drawing/2014/main" id="{0AC36B53-AD84-AD46-9D89-58580084C277}"/>
              </a:ext>
            </a:extLst>
          </p:cNvPr>
          <p:cNvSpPr/>
          <p:nvPr/>
        </p:nvSpPr>
        <p:spPr>
          <a:xfrm>
            <a:off x="1428416" y="4158087"/>
            <a:ext cx="10406688" cy="6986528"/>
          </a:xfrm>
          <a:prstGeom prst="rect">
            <a:avLst/>
          </a:prstGeom>
        </p:spPr>
        <p:txBody>
          <a:bodyPr wrap="square" lIns="108000" rIns="108000">
            <a:spAutoFit/>
          </a:bodyPr>
          <a:lstStyle/>
          <a:p>
            <a:pPr lvl="0" algn="l"/>
            <a:r>
              <a:rPr lang="en-IN" sz="2700" b="0" dirty="0" err="1"/>
              <a:t>माहिती</a:t>
            </a:r>
            <a:r>
              <a:rPr lang="en-IN" sz="2700" b="0" dirty="0"/>
              <a:t> </a:t>
            </a:r>
            <a:r>
              <a:rPr lang="en-IN" sz="2700" b="0" dirty="0" err="1"/>
              <a:t>देणे</a:t>
            </a:r>
            <a:endParaRPr lang="en-IN" sz="2700" b="0" dirty="0"/>
          </a:p>
          <a:p>
            <a:pPr algn="l"/>
            <a:r>
              <a:rPr lang="en-IN" sz="2700" b="0" dirty="0"/>
              <a:t>(</a:t>
            </a:r>
            <a:r>
              <a:rPr lang="en-IN" sz="2700" b="0" dirty="0" err="1"/>
              <a:t>अ</a:t>
            </a:r>
            <a:r>
              <a:rPr lang="en-IN" sz="2700" b="0" dirty="0"/>
              <a:t>) </a:t>
            </a:r>
            <a:r>
              <a:rPr lang="en-IN" sz="2700" b="0" dirty="0" err="1"/>
              <a:t>कोविडच्या</a:t>
            </a:r>
            <a:r>
              <a:rPr lang="en-IN" sz="2700" b="0" dirty="0"/>
              <a:t> </a:t>
            </a:r>
            <a:r>
              <a:rPr lang="en-IN" sz="2700" b="0" dirty="0" err="1"/>
              <a:t>उद्रेकाच्या</a:t>
            </a:r>
            <a:r>
              <a:rPr lang="en-IN" sz="2700" b="0" dirty="0"/>
              <a:t> </a:t>
            </a:r>
            <a:r>
              <a:rPr lang="en-IN" sz="2700" b="0" dirty="0" err="1"/>
              <a:t>टप्प्यांमध्ये</a:t>
            </a:r>
            <a:r>
              <a:rPr lang="en-IN" sz="2700" b="0" dirty="0"/>
              <a:t> </a:t>
            </a:r>
            <a:r>
              <a:rPr lang="en-IN" sz="2700" b="0" dirty="0" err="1"/>
              <a:t>शारीरिक</a:t>
            </a:r>
            <a:r>
              <a:rPr lang="en-IN" sz="2700" b="0" dirty="0"/>
              <a:t> </a:t>
            </a:r>
            <a:r>
              <a:rPr lang="en-IN" sz="2700" b="0" dirty="0" err="1"/>
              <a:t>अंतर</a:t>
            </a:r>
            <a:r>
              <a:rPr lang="en-IN" sz="2700" b="0" dirty="0"/>
              <a:t> </a:t>
            </a:r>
            <a:r>
              <a:rPr lang="en-IN" sz="2700" b="0" dirty="0" err="1"/>
              <a:t>राखण्याव्यतिरिक्त</a:t>
            </a:r>
            <a:r>
              <a:rPr lang="en-IN" sz="2700" b="0" dirty="0"/>
              <a:t> </a:t>
            </a:r>
            <a:r>
              <a:rPr lang="en-IN" sz="2700" b="0" dirty="0" err="1"/>
              <a:t>प्रतिबंधात्मक</a:t>
            </a:r>
            <a:r>
              <a:rPr lang="en-IN" sz="2700" b="0" dirty="0"/>
              <a:t> </a:t>
            </a:r>
            <a:r>
              <a:rPr lang="en-IN" sz="2700" b="0" dirty="0" err="1"/>
              <a:t>आणि</a:t>
            </a:r>
            <a:r>
              <a:rPr lang="en-IN" sz="2700" b="0" dirty="0"/>
              <a:t> </a:t>
            </a:r>
            <a:r>
              <a:rPr lang="en-IN" sz="2700" b="0" dirty="0" err="1"/>
              <a:t>नियंत्रणा</a:t>
            </a:r>
            <a:r>
              <a:rPr lang="hi-IN" sz="2700" b="0" dirty="0"/>
              <a:t>त्मक</a:t>
            </a:r>
            <a:r>
              <a:rPr lang="en-IN" sz="2700" b="0" dirty="0"/>
              <a:t> </a:t>
            </a:r>
            <a:r>
              <a:rPr lang="en-IN" sz="2700" b="0" dirty="0" err="1"/>
              <a:t>उपाययोजना</a:t>
            </a:r>
            <a:r>
              <a:rPr lang="en-IN" sz="2700" b="0" dirty="0"/>
              <a:t> </a:t>
            </a:r>
          </a:p>
          <a:p>
            <a:pPr algn="l"/>
            <a:r>
              <a:rPr lang="en-IN" sz="2700" b="0" dirty="0"/>
              <a:t>(</a:t>
            </a:r>
            <a:r>
              <a:rPr lang="en-IN" sz="2700" b="0" dirty="0" err="1"/>
              <a:t>ब</a:t>
            </a:r>
            <a:r>
              <a:rPr lang="en-IN" sz="2700" b="0" dirty="0"/>
              <a:t>) </a:t>
            </a:r>
            <a:r>
              <a:rPr lang="en-IN" sz="2700" b="0" dirty="0" err="1"/>
              <a:t>काल्पनिक</a:t>
            </a:r>
            <a:r>
              <a:rPr lang="en-IN" sz="2700" b="0" dirty="0"/>
              <a:t> </a:t>
            </a:r>
            <a:r>
              <a:rPr lang="en-IN" sz="2700" b="0" dirty="0" err="1"/>
              <a:t>माहिती</a:t>
            </a:r>
            <a:r>
              <a:rPr lang="en-IN" sz="2700" b="0" dirty="0"/>
              <a:t> </a:t>
            </a:r>
            <a:r>
              <a:rPr lang="en-IN" sz="2700" b="0" dirty="0" err="1"/>
              <a:t>व</a:t>
            </a:r>
            <a:r>
              <a:rPr lang="en-IN" sz="2700" b="0" dirty="0"/>
              <a:t> </a:t>
            </a:r>
            <a:r>
              <a:rPr lang="en-IN" sz="2700" b="0" dirty="0" err="1"/>
              <a:t>गैरसमज</a:t>
            </a:r>
            <a:r>
              <a:rPr lang="en-IN" sz="2700" b="0" dirty="0"/>
              <a:t> </a:t>
            </a:r>
            <a:r>
              <a:rPr lang="en-IN" sz="2700" b="0" dirty="0" err="1"/>
              <a:t>यांचा</a:t>
            </a:r>
            <a:r>
              <a:rPr lang="en-IN" sz="2700" b="0" dirty="0"/>
              <a:t> </a:t>
            </a:r>
            <a:r>
              <a:rPr lang="en-IN" sz="2700" b="0" dirty="0" err="1"/>
              <a:t>आढावा</a:t>
            </a:r>
            <a:r>
              <a:rPr lang="hi-IN" sz="2700" b="0" dirty="0"/>
              <a:t>.</a:t>
            </a:r>
            <a:endParaRPr lang="en-IN" sz="2700" b="0" dirty="0"/>
          </a:p>
          <a:p>
            <a:pPr algn="l"/>
            <a:r>
              <a:rPr lang="en-GB" sz="2700" b="0" dirty="0"/>
              <a:t> </a:t>
            </a:r>
            <a:endParaRPr lang="en-IN" sz="2700" b="0" dirty="0"/>
          </a:p>
          <a:p>
            <a:pPr lvl="0" algn="l"/>
            <a:r>
              <a:rPr lang="en-IN" sz="2700" b="0" dirty="0" err="1"/>
              <a:t>डीएसओला</a:t>
            </a:r>
            <a:r>
              <a:rPr lang="en-IN" sz="2700" b="0" dirty="0"/>
              <a:t> </a:t>
            </a:r>
            <a:r>
              <a:rPr lang="en-IN" sz="2700" b="0" dirty="0" err="1"/>
              <a:t>मदत</a:t>
            </a:r>
            <a:r>
              <a:rPr lang="en-IN" sz="2700" b="0" dirty="0"/>
              <a:t> </a:t>
            </a:r>
            <a:r>
              <a:rPr lang="en-IN" sz="2700" b="0" dirty="0" err="1"/>
              <a:t>करणे</a:t>
            </a:r>
            <a:r>
              <a:rPr lang="en-IN" sz="2700" b="0" dirty="0"/>
              <a:t> </a:t>
            </a:r>
          </a:p>
          <a:p>
            <a:pPr algn="l"/>
            <a:r>
              <a:rPr lang="en-IN" sz="2700" b="0" dirty="0"/>
              <a:t>(</a:t>
            </a:r>
            <a:r>
              <a:rPr lang="en-IN" sz="2700" b="0" dirty="0" err="1"/>
              <a:t>अ</a:t>
            </a:r>
            <a:r>
              <a:rPr lang="en-IN" sz="2700" b="0" dirty="0"/>
              <a:t>) </a:t>
            </a:r>
            <a:r>
              <a:rPr lang="en-IN" sz="2700" b="0" dirty="0" err="1"/>
              <a:t>प्रमाणित</a:t>
            </a:r>
            <a:r>
              <a:rPr lang="en-IN" sz="2700" b="0" dirty="0"/>
              <a:t> </a:t>
            </a:r>
            <a:r>
              <a:rPr lang="en-IN" sz="2700" b="0" dirty="0" err="1"/>
              <a:t>कार्यप्रणालीनुसार</a:t>
            </a:r>
            <a:r>
              <a:rPr lang="en-IN" sz="2700" b="0" dirty="0"/>
              <a:t> (</a:t>
            </a:r>
            <a:r>
              <a:rPr lang="hi-IN" sz="2700" b="0" dirty="0"/>
              <a:t>एसओपी</a:t>
            </a:r>
            <a:r>
              <a:rPr lang="en-IN" sz="2700" b="0" dirty="0"/>
              <a:t>)</a:t>
            </a:r>
            <a:r>
              <a:rPr lang="hi-IN" sz="2700" b="0" dirty="0"/>
              <a:t> बाधित व्यक्ती शोधणे </a:t>
            </a:r>
            <a:endParaRPr lang="en-IN" sz="2700" b="0" dirty="0"/>
          </a:p>
          <a:p>
            <a:pPr algn="l"/>
            <a:r>
              <a:rPr lang="hi-IN" sz="2700" b="0" dirty="0"/>
              <a:t>(ब) शहरी व ग्रामीण भागातील सार्वजनिक आरोग्य सेवा जोडणे (घरामध्ये विलगीकरण, घरगुती शुश्रूषा तसेच अधिक जोखमीचे गट व संभाव्य रुग्णांना साहाय्यकारी सेवा)</a:t>
            </a:r>
            <a:r>
              <a:rPr lang="en-IN" sz="2700" b="0" dirty="0"/>
              <a:t> </a:t>
            </a:r>
            <a:r>
              <a:rPr lang="en-IN" sz="2700" b="0" dirty="0" err="1"/>
              <a:t>आणि</a:t>
            </a:r>
            <a:r>
              <a:rPr lang="en-IN" sz="2700" b="0" dirty="0"/>
              <a:t> </a:t>
            </a:r>
          </a:p>
          <a:p>
            <a:pPr algn="l"/>
            <a:r>
              <a:rPr lang="en-GB" sz="2700" b="0" dirty="0"/>
              <a:t>(</a:t>
            </a:r>
            <a:r>
              <a:rPr lang="en-IN" sz="2700" b="0" dirty="0" err="1"/>
              <a:t>क</a:t>
            </a:r>
            <a:r>
              <a:rPr lang="en-IN" sz="2700" b="0" dirty="0"/>
              <a:t>) </a:t>
            </a:r>
            <a:r>
              <a:rPr lang="hi-IN" sz="2700" b="0" dirty="0"/>
              <a:t>मानसिक काळजी, </a:t>
            </a:r>
            <a:r>
              <a:rPr lang="en-IN" sz="2700" b="0" dirty="0" err="1"/>
              <a:t>मानहानी</a:t>
            </a:r>
            <a:r>
              <a:rPr lang="en-IN" sz="2700" b="0" dirty="0"/>
              <a:t> </a:t>
            </a:r>
            <a:r>
              <a:rPr lang="en-IN" sz="2700" b="0" dirty="0" err="1"/>
              <a:t>व</a:t>
            </a:r>
            <a:r>
              <a:rPr lang="en-IN" sz="2700" b="0" dirty="0"/>
              <a:t> </a:t>
            </a:r>
            <a:r>
              <a:rPr lang="en-IN" sz="2700" b="0" dirty="0" err="1"/>
              <a:t>भेदभाव</a:t>
            </a:r>
            <a:endParaRPr lang="en-IN" sz="2700" b="0" dirty="0"/>
          </a:p>
          <a:p>
            <a:pPr lvl="0" algn="l"/>
            <a:r>
              <a:rPr lang="en-IN" sz="2700" b="0" dirty="0"/>
              <a:t>COVID 19 </a:t>
            </a:r>
            <a:r>
              <a:rPr lang="en-IN" sz="2700" b="0" dirty="0" err="1"/>
              <a:t>साथीच्या</a:t>
            </a:r>
            <a:r>
              <a:rPr lang="en-IN" sz="2700" b="0" dirty="0"/>
              <a:t> </a:t>
            </a:r>
            <a:r>
              <a:rPr lang="en-IN" sz="2700" b="0" dirty="0" err="1"/>
              <a:t>विविध</a:t>
            </a:r>
            <a:r>
              <a:rPr lang="en-IN" sz="2700" b="0" dirty="0"/>
              <a:t> </a:t>
            </a:r>
            <a:r>
              <a:rPr lang="en-IN" sz="2700" b="0" dirty="0" err="1"/>
              <a:t>टप्प्यांविषयी</a:t>
            </a:r>
            <a:r>
              <a:rPr lang="en-IN" sz="2700" b="0" dirty="0"/>
              <a:t> </a:t>
            </a:r>
            <a:r>
              <a:rPr lang="en-IN" sz="2700" b="0" dirty="0" err="1"/>
              <a:t>खबर</a:t>
            </a:r>
            <a:r>
              <a:rPr lang="en-IN" sz="2700" b="0" dirty="0"/>
              <a:t> </a:t>
            </a:r>
            <a:r>
              <a:rPr lang="en-IN" sz="2700" b="0" dirty="0" err="1"/>
              <a:t>व</a:t>
            </a:r>
            <a:r>
              <a:rPr lang="en-IN" sz="2700" b="0" dirty="0"/>
              <a:t> </a:t>
            </a:r>
            <a:r>
              <a:rPr lang="en-IN" sz="2700" b="0" dirty="0" err="1"/>
              <a:t>अभिप्राय</a:t>
            </a:r>
            <a:r>
              <a:rPr lang="en-IN" sz="2700" b="0" dirty="0"/>
              <a:t> </a:t>
            </a:r>
            <a:r>
              <a:rPr lang="en-IN" sz="2700" b="0" dirty="0" err="1"/>
              <a:t>देणे</a:t>
            </a:r>
            <a:r>
              <a:rPr lang="en-IN" sz="2700" b="0" dirty="0"/>
              <a:t> (</a:t>
            </a:r>
            <a:r>
              <a:rPr lang="en-IN" sz="2700" b="0" dirty="0" err="1"/>
              <a:t>रुग्णांचा</a:t>
            </a:r>
            <a:r>
              <a:rPr lang="en-IN" sz="2700" b="0" dirty="0"/>
              <a:t> </a:t>
            </a:r>
            <a:r>
              <a:rPr lang="en-IN" sz="2700" b="0" dirty="0" err="1"/>
              <a:t>अभाव</a:t>
            </a:r>
            <a:r>
              <a:rPr lang="en-IN" sz="2700" b="0" dirty="0"/>
              <a:t>, </a:t>
            </a:r>
            <a:r>
              <a:rPr lang="en-IN" sz="2700" b="0" dirty="0" err="1"/>
              <a:t>देशाबाहेरून</a:t>
            </a:r>
            <a:r>
              <a:rPr lang="en-IN" sz="2700" b="0" dirty="0"/>
              <a:t> </a:t>
            </a:r>
            <a:r>
              <a:rPr lang="en-IN" sz="2700" b="0" dirty="0" err="1"/>
              <a:t>आलेले</a:t>
            </a:r>
            <a:r>
              <a:rPr lang="en-IN" sz="2700" b="0" dirty="0"/>
              <a:t>/</a:t>
            </a:r>
            <a:r>
              <a:rPr lang="en-IN" sz="2700" b="0" dirty="0" err="1"/>
              <a:t>क्वचित</a:t>
            </a:r>
            <a:r>
              <a:rPr lang="en-IN" sz="2700" b="0" dirty="0"/>
              <a:t> </a:t>
            </a:r>
            <a:r>
              <a:rPr lang="en-IN" sz="2700" b="0" dirty="0" err="1"/>
              <a:t>आढळणारे</a:t>
            </a:r>
            <a:r>
              <a:rPr lang="en-IN" sz="2700" b="0" dirty="0"/>
              <a:t> </a:t>
            </a:r>
            <a:r>
              <a:rPr lang="en-IN" sz="2700" b="0" dirty="0" err="1"/>
              <a:t>रुग्ण</a:t>
            </a:r>
            <a:r>
              <a:rPr lang="en-IN" sz="2700" b="0" dirty="0"/>
              <a:t>, </a:t>
            </a:r>
            <a:r>
              <a:rPr lang="en-IN" sz="2700" b="0" dirty="0" err="1"/>
              <a:t>गटांमध्ये</a:t>
            </a:r>
            <a:r>
              <a:rPr lang="en-IN" sz="2700" b="0" dirty="0"/>
              <a:t> </a:t>
            </a:r>
            <a:r>
              <a:rPr lang="en-IN" sz="2700" b="0" dirty="0" err="1"/>
              <a:t>व</a:t>
            </a:r>
            <a:r>
              <a:rPr lang="en-IN" sz="2700" b="0" dirty="0"/>
              <a:t> </a:t>
            </a:r>
            <a:r>
              <a:rPr lang="en-IN" sz="2700" b="0" dirty="0" err="1"/>
              <a:t>समुदायामध्ये</a:t>
            </a:r>
            <a:r>
              <a:rPr lang="en-IN" sz="2700" b="0" dirty="0"/>
              <a:t> </a:t>
            </a:r>
            <a:r>
              <a:rPr lang="en-IN" sz="2700" b="0" dirty="0" err="1"/>
              <a:t>संसर्गाचा</a:t>
            </a:r>
            <a:r>
              <a:rPr lang="en-IN" sz="2700" b="0" dirty="0"/>
              <a:t> </a:t>
            </a:r>
            <a:r>
              <a:rPr lang="en-IN" sz="2700" b="0" dirty="0" err="1"/>
              <a:t>फैलाव</a:t>
            </a:r>
            <a:r>
              <a:rPr lang="en-IN" sz="2700" b="0" dirty="0"/>
              <a:t>)</a:t>
            </a:r>
          </a:p>
          <a:p>
            <a:pPr lvl="0" algn="l"/>
            <a:r>
              <a:rPr lang="hi-IN" sz="2700" b="0" dirty="0"/>
              <a:t>वैयक्तिक </a:t>
            </a:r>
            <a:r>
              <a:rPr lang="en-IN" sz="2700" b="0" dirty="0" err="1"/>
              <a:t>सुरक्ष</a:t>
            </a:r>
            <a:r>
              <a:rPr lang="hi-IN" sz="2700" b="0" dirty="0"/>
              <a:t>ितता</a:t>
            </a:r>
            <a:r>
              <a:rPr lang="en-IN" sz="2700" b="0" dirty="0"/>
              <a:t> </a:t>
            </a:r>
            <a:r>
              <a:rPr lang="en-IN" sz="2700" b="0" dirty="0" err="1"/>
              <a:t>आणि</a:t>
            </a:r>
            <a:r>
              <a:rPr lang="en-IN" sz="2700" b="0" dirty="0"/>
              <a:t> </a:t>
            </a:r>
            <a:r>
              <a:rPr lang="hi-IN" sz="2700" b="0" dirty="0"/>
              <a:t>खबरदारी</a:t>
            </a:r>
            <a:endParaRPr lang="en-IN" sz="2700" b="0" dirty="0"/>
          </a:p>
          <a:p>
            <a:pPr lvl="0" algn="l"/>
            <a:r>
              <a:rPr lang="en-IN" sz="2700" b="0" dirty="0"/>
              <a:t>COVID 19 </a:t>
            </a:r>
            <a:r>
              <a:rPr lang="en-IN" sz="2700" b="0" dirty="0" err="1"/>
              <a:t>च्या</a:t>
            </a:r>
            <a:r>
              <a:rPr lang="en-IN" sz="2700" b="0" dirty="0"/>
              <a:t> </a:t>
            </a:r>
            <a:r>
              <a:rPr lang="en-IN" sz="2700" b="0" dirty="0" err="1"/>
              <a:t>आयइसी</a:t>
            </a:r>
            <a:r>
              <a:rPr lang="en-IN" sz="2700" b="0" dirty="0"/>
              <a:t> </a:t>
            </a:r>
            <a:r>
              <a:rPr lang="en-IN" sz="2700" b="0" dirty="0" err="1"/>
              <a:t>सामग्रीच्या</a:t>
            </a:r>
            <a:r>
              <a:rPr lang="en-IN" sz="2700" b="0" dirty="0"/>
              <a:t> </a:t>
            </a:r>
            <a:r>
              <a:rPr lang="en-IN" sz="2700" b="0" dirty="0" err="1"/>
              <a:t>प्रभावी</a:t>
            </a:r>
            <a:r>
              <a:rPr lang="en-IN" sz="2700" b="0" dirty="0"/>
              <a:t> </a:t>
            </a:r>
            <a:r>
              <a:rPr lang="en-IN" sz="2700" b="0" dirty="0" err="1"/>
              <a:t>वापरावर</a:t>
            </a:r>
            <a:r>
              <a:rPr lang="en-IN" sz="2700" b="0" dirty="0"/>
              <a:t> </a:t>
            </a:r>
            <a:r>
              <a:rPr lang="en-IN" sz="2700" b="0" dirty="0" err="1"/>
              <a:t>देखरेख</a:t>
            </a:r>
            <a:endParaRPr lang="en-IN" sz="2700" b="0" dirty="0"/>
          </a:p>
        </p:txBody>
      </p:sp>
    </p:spTree>
    <p:extLst>
      <p:ext uri="{BB962C8B-B14F-4D97-AF65-F5344CB8AC3E}">
        <p14:creationId xmlns:p14="http://schemas.microsoft.com/office/powerpoint/2010/main" val="28713687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xEl>
                                              <p:pRg st="8" end="8"/>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
                                            <p:txEl>
                                              <p:pRg st="9" end="9"/>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4">
                                            <p:txEl>
                                              <p:pRg st="10" end="1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
                                            <p:bg/>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
                                            <p:txEl>
                                              <p:pRg st="0" end="0"/>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nodePh="1">
                                  <p:stCondLst>
                                    <p:cond delay="0"/>
                                  </p:stCondLst>
                                  <p:endCondLst>
                                    <p:cond evt="begin" delay="0">
                                      <p:tn val="67"/>
                                    </p:cond>
                                  </p:endCondLst>
                                  <p:childTnLst>
                                    <p:set>
                                      <p:cBhvr>
                                        <p:cTn id="6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uiExpand="1" build="p" bldLvl="2" animBg="1"/>
      <p:bldP spid="3" grpId="0"/>
      <p:bldP spid="4" grpId="0" build="p" bldLvl="2"/>
      <p:bldP spid="24" grpId="0" build="p" bldLvl="2"/>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5" name="Group"/>
          <p:cNvGrpSpPr/>
          <p:nvPr/>
        </p:nvGrpSpPr>
        <p:grpSpPr>
          <a:xfrm>
            <a:off x="300010" y="12315300"/>
            <a:ext cx="4601210" cy="995767"/>
            <a:chOff x="0" y="0"/>
            <a:chExt cx="4601208" cy="995765"/>
          </a:xfrm>
        </p:grpSpPr>
        <p:pic>
          <p:nvPicPr>
            <p:cNvPr id="1030" name="Picture 3" descr="Picture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1031" name="Picture 5" descr="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1032"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1033"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1034" name="ministry-and-health-family-welfare.png" descr="ministry-and-health-family-welfare.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1039" name="Group"/>
          <p:cNvGrpSpPr/>
          <p:nvPr/>
        </p:nvGrpSpPr>
        <p:grpSpPr>
          <a:xfrm>
            <a:off x="23097931" y="13055999"/>
            <a:ext cx="2098868" cy="1540535"/>
            <a:chOff x="0" y="2515"/>
            <a:chExt cx="2098867" cy="1540534"/>
          </a:xfrm>
        </p:grpSpPr>
        <p:sp>
          <p:nvSpPr>
            <p:cNvPr id="1037" name="38"/>
            <p:cNvSpPr/>
            <p:nvPr/>
          </p:nvSpPr>
          <p:spPr>
            <a:xfrm>
              <a:off x="828867" y="273050"/>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b="0">
                  <a:solidFill>
                    <a:srgbClr val="FFFFFF"/>
                  </a:solidFill>
                </a:defRPr>
              </a:pPr>
              <a:r>
                <a:rPr lang="en-US" b="0" dirty="0">
                  <a:latin typeface="Arial" panose="020B0604020202020204" pitchFamily="34" charset="0"/>
                  <a:cs typeface="Arial" panose="020B0604020202020204" pitchFamily="34" charset="0"/>
                </a:rPr>
                <a:t>40</a:t>
              </a:r>
              <a:endParaRPr b="0" dirty="0">
                <a:latin typeface="Arial" panose="020B0604020202020204" pitchFamily="34" charset="0"/>
                <a:cs typeface="Arial" panose="020B0604020202020204" pitchFamily="34" charset="0"/>
              </a:endParaRPr>
            </a:p>
          </p:txBody>
        </p:sp>
        <p:pic>
          <p:nvPicPr>
            <p:cNvPr id="1038" name="Image" descr="Image"/>
            <p:cNvPicPr>
              <a:picLocks noChangeAspect="1"/>
            </p:cNvPicPr>
            <p:nvPr/>
          </p:nvPicPr>
          <p:blipFill>
            <a:blip r:embed="rId8"/>
            <a:stretch>
              <a:fillRect/>
            </a:stretch>
          </p:blipFill>
          <p:spPr>
            <a:xfrm>
              <a:off x="0" y="2515"/>
              <a:ext cx="554528" cy="541069"/>
            </a:xfrm>
            <a:prstGeom prst="rect">
              <a:avLst/>
            </a:prstGeom>
            <a:ln w="12700" cap="flat">
              <a:noFill/>
              <a:miter lim="400000"/>
            </a:ln>
            <a:effectLst/>
          </p:spPr>
        </p:pic>
      </p:grpSp>
      <p:pic>
        <p:nvPicPr>
          <p:cNvPr id="201" name="Covid game 2-01.jpg">
            <a:extLst>
              <a:ext uri="{FF2B5EF4-FFF2-40B4-BE49-F238E27FC236}">
                <a16:creationId xmlns:a16="http://schemas.microsoft.com/office/drawing/2014/main" id="{2729E7F7-5834-EF43-90D8-0603AD419F7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162332" y="575177"/>
            <a:ext cx="3006964" cy="3006964"/>
          </a:xfrm>
          <a:prstGeom prst="rect">
            <a:avLst/>
          </a:prstGeom>
          <a:ln w="12700">
            <a:miter lim="400000"/>
          </a:ln>
        </p:spPr>
      </p:pic>
      <p:pic>
        <p:nvPicPr>
          <p:cNvPr id="202" name="Covid game 2-02.jpg">
            <a:extLst>
              <a:ext uri="{FF2B5EF4-FFF2-40B4-BE49-F238E27FC236}">
                <a16:creationId xmlns:a16="http://schemas.microsoft.com/office/drawing/2014/main" id="{B2B41C0C-5D87-E742-B2FF-2187CA7F6C2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3316597" y="587877"/>
            <a:ext cx="3006964" cy="3006964"/>
          </a:xfrm>
          <a:prstGeom prst="rect">
            <a:avLst/>
          </a:prstGeom>
          <a:ln w="12700">
            <a:miter lim="400000"/>
          </a:ln>
        </p:spPr>
      </p:pic>
      <p:pic>
        <p:nvPicPr>
          <p:cNvPr id="203" name="Covid game 2-03.jpg">
            <a:extLst>
              <a:ext uri="{FF2B5EF4-FFF2-40B4-BE49-F238E27FC236}">
                <a16:creationId xmlns:a16="http://schemas.microsoft.com/office/drawing/2014/main" id="{614C4038-FD60-7A4B-8490-5283C5AB861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6470863" y="587877"/>
            <a:ext cx="3006964" cy="3006964"/>
          </a:xfrm>
          <a:prstGeom prst="rect">
            <a:avLst/>
          </a:prstGeom>
          <a:ln w="12700">
            <a:miter lim="400000"/>
          </a:ln>
        </p:spPr>
      </p:pic>
      <p:pic>
        <p:nvPicPr>
          <p:cNvPr id="204" name="Covid game 2-01.jpg">
            <a:extLst>
              <a:ext uri="{FF2B5EF4-FFF2-40B4-BE49-F238E27FC236}">
                <a16:creationId xmlns:a16="http://schemas.microsoft.com/office/drawing/2014/main" id="{3B1C2230-66D6-B748-A53A-70C006911DE2}"/>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9625129" y="613277"/>
            <a:ext cx="3006964" cy="3006964"/>
          </a:xfrm>
          <a:prstGeom prst="rect">
            <a:avLst/>
          </a:prstGeom>
          <a:ln w="12700">
            <a:miter lim="400000"/>
          </a:ln>
        </p:spPr>
      </p:pic>
      <p:pic>
        <p:nvPicPr>
          <p:cNvPr id="205" name="Covid game 2-05.jpg">
            <a:extLst>
              <a:ext uri="{FF2B5EF4-FFF2-40B4-BE49-F238E27FC236}">
                <a16:creationId xmlns:a16="http://schemas.microsoft.com/office/drawing/2014/main" id="{2084E46B-1618-904B-9F09-B35CE51D8FC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0162332" y="3728318"/>
            <a:ext cx="3006965" cy="3006965"/>
          </a:xfrm>
          <a:prstGeom prst="rect">
            <a:avLst/>
          </a:prstGeom>
          <a:ln w="12700">
            <a:miter lim="400000"/>
          </a:ln>
        </p:spPr>
      </p:pic>
      <p:pic>
        <p:nvPicPr>
          <p:cNvPr id="206" name="Covid game 2-06.jpg">
            <a:extLst>
              <a:ext uri="{FF2B5EF4-FFF2-40B4-BE49-F238E27FC236}">
                <a16:creationId xmlns:a16="http://schemas.microsoft.com/office/drawing/2014/main" id="{0ADD19D4-EF8A-5F40-A06E-71CB73E6FCB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3316597" y="3741018"/>
            <a:ext cx="3006965" cy="3006965"/>
          </a:xfrm>
          <a:prstGeom prst="rect">
            <a:avLst/>
          </a:prstGeom>
          <a:ln w="12700">
            <a:miter lim="400000"/>
          </a:ln>
        </p:spPr>
      </p:pic>
      <p:pic>
        <p:nvPicPr>
          <p:cNvPr id="207" name="Covid game 2-07.jpg">
            <a:extLst>
              <a:ext uri="{FF2B5EF4-FFF2-40B4-BE49-F238E27FC236}">
                <a16:creationId xmlns:a16="http://schemas.microsoft.com/office/drawing/2014/main" id="{548FA31C-9061-1445-B118-C32E00092C72}"/>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16470863" y="3741018"/>
            <a:ext cx="3006965" cy="3006965"/>
          </a:xfrm>
          <a:prstGeom prst="rect">
            <a:avLst/>
          </a:prstGeom>
          <a:ln w="12700">
            <a:miter lim="400000"/>
          </a:ln>
        </p:spPr>
      </p:pic>
      <p:pic>
        <p:nvPicPr>
          <p:cNvPr id="208" name="Covid game 2-08.jpg">
            <a:extLst>
              <a:ext uri="{FF2B5EF4-FFF2-40B4-BE49-F238E27FC236}">
                <a16:creationId xmlns:a16="http://schemas.microsoft.com/office/drawing/2014/main" id="{1BFA180F-B65D-7B41-AB7A-AB6C9E7BB6D3}"/>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19625127" y="3715618"/>
            <a:ext cx="3006965" cy="3006965"/>
          </a:xfrm>
          <a:prstGeom prst="rect">
            <a:avLst/>
          </a:prstGeom>
          <a:ln w="12700">
            <a:miter lim="400000"/>
          </a:ln>
        </p:spPr>
      </p:pic>
      <p:pic>
        <p:nvPicPr>
          <p:cNvPr id="209" name="Covid game 2-09.jpg">
            <a:extLst>
              <a:ext uri="{FF2B5EF4-FFF2-40B4-BE49-F238E27FC236}">
                <a16:creationId xmlns:a16="http://schemas.microsoft.com/office/drawing/2014/main" id="{66D2C55D-B65D-C745-8875-BCDE7C05A264}"/>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10162332" y="6881460"/>
            <a:ext cx="3006965" cy="3006965"/>
          </a:xfrm>
          <a:prstGeom prst="rect">
            <a:avLst/>
          </a:prstGeom>
          <a:ln w="12700">
            <a:miter lim="400000"/>
          </a:ln>
        </p:spPr>
      </p:pic>
      <p:pic>
        <p:nvPicPr>
          <p:cNvPr id="210" name="Covid game 2-10.jpg">
            <a:extLst>
              <a:ext uri="{FF2B5EF4-FFF2-40B4-BE49-F238E27FC236}">
                <a16:creationId xmlns:a16="http://schemas.microsoft.com/office/drawing/2014/main" id="{769052EE-95DE-8B45-9819-C6078F2ED239}"/>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13316597" y="6881460"/>
            <a:ext cx="3006965" cy="3006965"/>
          </a:xfrm>
          <a:prstGeom prst="rect">
            <a:avLst/>
          </a:prstGeom>
          <a:ln w="12700">
            <a:miter lim="400000"/>
          </a:ln>
        </p:spPr>
      </p:pic>
      <p:pic>
        <p:nvPicPr>
          <p:cNvPr id="211" name="Covid game 2-11.jpg">
            <a:extLst>
              <a:ext uri="{FF2B5EF4-FFF2-40B4-BE49-F238E27FC236}">
                <a16:creationId xmlns:a16="http://schemas.microsoft.com/office/drawing/2014/main" id="{00922AB9-0465-A141-8B12-6CFE62B7F07E}"/>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16470863" y="6868760"/>
            <a:ext cx="3006965" cy="3006965"/>
          </a:xfrm>
          <a:prstGeom prst="rect">
            <a:avLst/>
          </a:prstGeom>
          <a:ln w="12700">
            <a:miter lim="400000"/>
          </a:ln>
        </p:spPr>
      </p:pic>
      <p:pic>
        <p:nvPicPr>
          <p:cNvPr id="212" name="Covid game 2-12.jpg">
            <a:extLst>
              <a:ext uri="{FF2B5EF4-FFF2-40B4-BE49-F238E27FC236}">
                <a16:creationId xmlns:a16="http://schemas.microsoft.com/office/drawing/2014/main" id="{C1AF00AB-4003-5A41-9E98-A358520000D0}"/>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19625127" y="6868760"/>
            <a:ext cx="3006965" cy="3006965"/>
          </a:xfrm>
          <a:prstGeom prst="rect">
            <a:avLst/>
          </a:prstGeom>
          <a:ln w="12700">
            <a:miter lim="400000"/>
          </a:ln>
        </p:spPr>
      </p:pic>
      <p:pic>
        <p:nvPicPr>
          <p:cNvPr id="213" name="Covid game 2-13.jpg">
            <a:extLst>
              <a:ext uri="{FF2B5EF4-FFF2-40B4-BE49-F238E27FC236}">
                <a16:creationId xmlns:a16="http://schemas.microsoft.com/office/drawing/2014/main" id="{EE1E4ED3-F320-2D4F-8A6C-A9C993DFB31E}"/>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10162332" y="10034604"/>
            <a:ext cx="3006964" cy="3006964"/>
          </a:xfrm>
          <a:prstGeom prst="rect">
            <a:avLst/>
          </a:prstGeom>
          <a:ln w="12700">
            <a:miter lim="400000"/>
          </a:ln>
        </p:spPr>
      </p:pic>
      <p:pic>
        <p:nvPicPr>
          <p:cNvPr id="214" name="Covid game 2-14.jpg">
            <a:extLst>
              <a:ext uri="{FF2B5EF4-FFF2-40B4-BE49-F238E27FC236}">
                <a16:creationId xmlns:a16="http://schemas.microsoft.com/office/drawing/2014/main" id="{EB552EA4-3F08-264B-8A0F-3106F0B5A92B}"/>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13316597" y="10021904"/>
            <a:ext cx="3006964" cy="3006964"/>
          </a:xfrm>
          <a:prstGeom prst="rect">
            <a:avLst/>
          </a:prstGeom>
          <a:ln w="12700">
            <a:miter lim="400000"/>
          </a:ln>
        </p:spPr>
      </p:pic>
      <p:pic>
        <p:nvPicPr>
          <p:cNvPr id="215" name="Covid game 2-15.jpg">
            <a:extLst>
              <a:ext uri="{FF2B5EF4-FFF2-40B4-BE49-F238E27FC236}">
                <a16:creationId xmlns:a16="http://schemas.microsoft.com/office/drawing/2014/main" id="{E8899C4F-648B-BD41-9C52-8262DDE9E376}"/>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16470863" y="10047304"/>
            <a:ext cx="3006964" cy="3006964"/>
          </a:xfrm>
          <a:prstGeom prst="rect">
            <a:avLst/>
          </a:prstGeom>
          <a:ln w="12700">
            <a:miter lim="400000"/>
          </a:ln>
        </p:spPr>
      </p:pic>
      <p:pic>
        <p:nvPicPr>
          <p:cNvPr id="216" name="Covid game 2-16.jpg">
            <a:extLst>
              <a:ext uri="{FF2B5EF4-FFF2-40B4-BE49-F238E27FC236}">
                <a16:creationId xmlns:a16="http://schemas.microsoft.com/office/drawing/2014/main" id="{7FDB04EB-D7CA-FB4F-8F89-B51F09378933}"/>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19625127" y="9996504"/>
            <a:ext cx="3006964" cy="3006964"/>
          </a:xfrm>
          <a:prstGeom prst="rect">
            <a:avLst/>
          </a:prstGeom>
          <a:ln w="12700">
            <a:miter lim="400000"/>
          </a:ln>
        </p:spPr>
      </p:pic>
      <p:grpSp>
        <p:nvGrpSpPr>
          <p:cNvPr id="217" name="Group">
            <a:extLst>
              <a:ext uri="{FF2B5EF4-FFF2-40B4-BE49-F238E27FC236}">
                <a16:creationId xmlns:a16="http://schemas.microsoft.com/office/drawing/2014/main" id="{14BCF1A7-6724-7947-ABBA-2BC5D7636B57}"/>
              </a:ext>
            </a:extLst>
          </p:cNvPr>
          <p:cNvGrpSpPr/>
          <p:nvPr/>
        </p:nvGrpSpPr>
        <p:grpSpPr>
          <a:xfrm>
            <a:off x="13548926" y="675543"/>
            <a:ext cx="2621369" cy="1198242"/>
            <a:chOff x="78902" y="0"/>
            <a:chExt cx="2621367" cy="1198241"/>
          </a:xfrm>
        </p:grpSpPr>
        <p:pic>
          <p:nvPicPr>
            <p:cNvPr id="218" name="Image" descr="Image">
              <a:extLst>
                <a:ext uri="{FF2B5EF4-FFF2-40B4-BE49-F238E27FC236}">
                  <a16:creationId xmlns:a16="http://schemas.microsoft.com/office/drawing/2014/main" id="{CECE831C-2160-0F4C-A13C-1A0598965F6B}"/>
                </a:ext>
              </a:extLst>
            </p:cNvPr>
            <p:cNvPicPr>
              <a:picLocks noChangeAspect="1"/>
            </p:cNvPicPr>
            <p:nvPr/>
          </p:nvPicPr>
          <p:blipFill>
            <a:blip r:embed="rId25"/>
            <a:stretch>
              <a:fillRect/>
            </a:stretch>
          </p:blipFill>
          <p:spPr>
            <a:xfrm>
              <a:off x="78902" y="452283"/>
              <a:ext cx="764516" cy="745958"/>
            </a:xfrm>
            <a:prstGeom prst="rect">
              <a:avLst/>
            </a:prstGeom>
            <a:ln w="12700" cap="flat">
              <a:noFill/>
              <a:miter lim="400000"/>
            </a:ln>
            <a:effectLst/>
          </p:spPr>
        </p:pic>
        <p:pic>
          <p:nvPicPr>
            <p:cNvPr id="219" name="Image" descr="Image">
              <a:extLst>
                <a:ext uri="{FF2B5EF4-FFF2-40B4-BE49-F238E27FC236}">
                  <a16:creationId xmlns:a16="http://schemas.microsoft.com/office/drawing/2014/main" id="{5CF1EA0C-6A44-184E-B432-37B9A2A2073F}"/>
                </a:ext>
              </a:extLst>
            </p:cNvPr>
            <p:cNvPicPr>
              <a:picLocks noChangeAspect="1"/>
            </p:cNvPicPr>
            <p:nvPr/>
          </p:nvPicPr>
          <p:blipFill>
            <a:blip r:embed="rId25"/>
            <a:stretch>
              <a:fillRect/>
            </a:stretch>
          </p:blipFill>
          <p:spPr>
            <a:xfrm>
              <a:off x="1935753" y="31715"/>
              <a:ext cx="764516" cy="745958"/>
            </a:xfrm>
            <a:prstGeom prst="rect">
              <a:avLst/>
            </a:prstGeom>
            <a:ln w="12700" cap="flat">
              <a:noFill/>
              <a:miter lim="400000"/>
            </a:ln>
            <a:effectLst/>
          </p:spPr>
        </p:pic>
        <p:pic>
          <p:nvPicPr>
            <p:cNvPr id="220" name="Image" descr="Image">
              <a:extLst>
                <a:ext uri="{FF2B5EF4-FFF2-40B4-BE49-F238E27FC236}">
                  <a16:creationId xmlns:a16="http://schemas.microsoft.com/office/drawing/2014/main" id="{75388E7B-4881-724E-BFA0-CCC7129020E1}"/>
                </a:ext>
              </a:extLst>
            </p:cNvPr>
            <p:cNvPicPr>
              <a:picLocks noChangeAspect="1"/>
            </p:cNvPicPr>
            <p:nvPr/>
          </p:nvPicPr>
          <p:blipFill>
            <a:blip r:embed="rId25"/>
            <a:stretch>
              <a:fillRect/>
            </a:stretch>
          </p:blipFill>
          <p:spPr>
            <a:xfrm>
              <a:off x="1863793" y="812972"/>
              <a:ext cx="394854" cy="385269"/>
            </a:xfrm>
            <a:prstGeom prst="rect">
              <a:avLst/>
            </a:prstGeom>
            <a:ln w="12700" cap="flat">
              <a:noFill/>
              <a:miter lim="400000"/>
            </a:ln>
            <a:effectLst/>
          </p:spPr>
        </p:pic>
        <p:pic>
          <p:nvPicPr>
            <p:cNvPr id="221" name="Image" descr="Image">
              <a:extLst>
                <a:ext uri="{FF2B5EF4-FFF2-40B4-BE49-F238E27FC236}">
                  <a16:creationId xmlns:a16="http://schemas.microsoft.com/office/drawing/2014/main" id="{2F75D5AF-91C5-9C46-BE07-F46E2DA3FC88}"/>
                </a:ext>
              </a:extLst>
            </p:cNvPr>
            <p:cNvPicPr>
              <a:picLocks noChangeAspect="1"/>
            </p:cNvPicPr>
            <p:nvPr/>
          </p:nvPicPr>
          <p:blipFill>
            <a:blip r:embed="rId25"/>
            <a:stretch>
              <a:fillRect/>
            </a:stretch>
          </p:blipFill>
          <p:spPr>
            <a:xfrm>
              <a:off x="184831" y="0"/>
              <a:ext cx="394853" cy="385268"/>
            </a:xfrm>
            <a:prstGeom prst="rect">
              <a:avLst/>
            </a:prstGeom>
            <a:ln w="12700" cap="flat">
              <a:noFill/>
              <a:miter lim="400000"/>
            </a:ln>
            <a:effectLst/>
          </p:spPr>
        </p:pic>
      </p:grpSp>
      <p:grpSp>
        <p:nvGrpSpPr>
          <p:cNvPr id="222" name="Group">
            <a:extLst>
              <a:ext uri="{FF2B5EF4-FFF2-40B4-BE49-F238E27FC236}">
                <a16:creationId xmlns:a16="http://schemas.microsoft.com/office/drawing/2014/main" id="{5976D29C-E031-6D4D-85B1-72D44A04C0CF}"/>
              </a:ext>
            </a:extLst>
          </p:cNvPr>
          <p:cNvGrpSpPr/>
          <p:nvPr/>
        </p:nvGrpSpPr>
        <p:grpSpPr>
          <a:xfrm>
            <a:off x="13567522" y="6957660"/>
            <a:ext cx="2600658" cy="1174197"/>
            <a:chOff x="99613" y="0"/>
            <a:chExt cx="2600656" cy="1174195"/>
          </a:xfrm>
        </p:grpSpPr>
        <p:pic>
          <p:nvPicPr>
            <p:cNvPr id="223" name="Image" descr="Image">
              <a:extLst>
                <a:ext uri="{FF2B5EF4-FFF2-40B4-BE49-F238E27FC236}">
                  <a16:creationId xmlns:a16="http://schemas.microsoft.com/office/drawing/2014/main" id="{F1961E21-0EE0-7146-BD24-5424E25A4A36}"/>
                </a:ext>
              </a:extLst>
            </p:cNvPr>
            <p:cNvPicPr>
              <a:picLocks noChangeAspect="1"/>
            </p:cNvPicPr>
            <p:nvPr/>
          </p:nvPicPr>
          <p:blipFill>
            <a:blip r:embed="rId25"/>
            <a:stretch>
              <a:fillRect/>
            </a:stretch>
          </p:blipFill>
          <p:spPr>
            <a:xfrm>
              <a:off x="99613" y="404693"/>
              <a:ext cx="764516" cy="745958"/>
            </a:xfrm>
            <a:prstGeom prst="rect">
              <a:avLst/>
            </a:prstGeom>
            <a:ln w="12700" cap="flat">
              <a:noFill/>
              <a:miter lim="400000"/>
            </a:ln>
            <a:effectLst/>
          </p:spPr>
        </p:pic>
        <p:pic>
          <p:nvPicPr>
            <p:cNvPr id="224" name="Image" descr="Image">
              <a:extLst>
                <a:ext uri="{FF2B5EF4-FFF2-40B4-BE49-F238E27FC236}">
                  <a16:creationId xmlns:a16="http://schemas.microsoft.com/office/drawing/2014/main" id="{6C4EA0AA-2EC3-C449-91ED-9A8BB1A43722}"/>
                </a:ext>
              </a:extLst>
            </p:cNvPr>
            <p:cNvPicPr>
              <a:picLocks noChangeAspect="1"/>
            </p:cNvPicPr>
            <p:nvPr/>
          </p:nvPicPr>
          <p:blipFill>
            <a:blip r:embed="rId25"/>
            <a:stretch>
              <a:fillRect/>
            </a:stretch>
          </p:blipFill>
          <p:spPr>
            <a:xfrm>
              <a:off x="1935753" y="31715"/>
              <a:ext cx="764516" cy="745958"/>
            </a:xfrm>
            <a:prstGeom prst="rect">
              <a:avLst/>
            </a:prstGeom>
            <a:ln w="12700" cap="flat">
              <a:noFill/>
              <a:miter lim="400000"/>
            </a:ln>
            <a:effectLst/>
          </p:spPr>
        </p:pic>
        <p:pic>
          <p:nvPicPr>
            <p:cNvPr id="225" name="Image" descr="Image">
              <a:extLst>
                <a:ext uri="{FF2B5EF4-FFF2-40B4-BE49-F238E27FC236}">
                  <a16:creationId xmlns:a16="http://schemas.microsoft.com/office/drawing/2014/main" id="{C1FD9332-FF1A-2A48-96F0-9165B0108DFF}"/>
                </a:ext>
              </a:extLst>
            </p:cNvPr>
            <p:cNvPicPr>
              <a:picLocks noChangeAspect="1"/>
            </p:cNvPicPr>
            <p:nvPr/>
          </p:nvPicPr>
          <p:blipFill>
            <a:blip r:embed="rId25"/>
            <a:stretch>
              <a:fillRect/>
            </a:stretch>
          </p:blipFill>
          <p:spPr>
            <a:xfrm>
              <a:off x="1787926" y="788926"/>
              <a:ext cx="394854" cy="385269"/>
            </a:xfrm>
            <a:prstGeom prst="rect">
              <a:avLst/>
            </a:prstGeom>
            <a:ln w="12700" cap="flat">
              <a:noFill/>
              <a:miter lim="400000"/>
            </a:ln>
            <a:effectLst/>
          </p:spPr>
        </p:pic>
        <p:pic>
          <p:nvPicPr>
            <p:cNvPr id="226" name="Image" descr="Image">
              <a:extLst>
                <a:ext uri="{FF2B5EF4-FFF2-40B4-BE49-F238E27FC236}">
                  <a16:creationId xmlns:a16="http://schemas.microsoft.com/office/drawing/2014/main" id="{D1A0275B-1644-8A48-A57A-1B5FF038DB54}"/>
                </a:ext>
              </a:extLst>
            </p:cNvPr>
            <p:cNvPicPr>
              <a:picLocks noChangeAspect="1"/>
            </p:cNvPicPr>
            <p:nvPr/>
          </p:nvPicPr>
          <p:blipFill>
            <a:blip r:embed="rId25"/>
            <a:stretch>
              <a:fillRect/>
            </a:stretch>
          </p:blipFill>
          <p:spPr>
            <a:xfrm>
              <a:off x="184831" y="0"/>
              <a:ext cx="394853" cy="385268"/>
            </a:xfrm>
            <a:prstGeom prst="rect">
              <a:avLst/>
            </a:prstGeom>
            <a:ln w="12700" cap="flat">
              <a:noFill/>
              <a:miter lim="400000"/>
            </a:ln>
            <a:effectLst/>
          </p:spPr>
        </p:pic>
      </p:grpSp>
      <p:grpSp>
        <p:nvGrpSpPr>
          <p:cNvPr id="227" name="Group">
            <a:extLst>
              <a:ext uri="{FF2B5EF4-FFF2-40B4-BE49-F238E27FC236}">
                <a16:creationId xmlns:a16="http://schemas.microsoft.com/office/drawing/2014/main" id="{693EFE71-818E-7148-A65C-BCC538C75971}"/>
              </a:ext>
            </a:extLst>
          </p:cNvPr>
          <p:cNvGrpSpPr/>
          <p:nvPr/>
        </p:nvGrpSpPr>
        <p:grpSpPr>
          <a:xfrm>
            <a:off x="16769692" y="10229917"/>
            <a:ext cx="2618368" cy="1109171"/>
            <a:chOff x="81903" y="0"/>
            <a:chExt cx="2618366" cy="1109170"/>
          </a:xfrm>
        </p:grpSpPr>
        <p:pic>
          <p:nvPicPr>
            <p:cNvPr id="228" name="Image" descr="Image">
              <a:extLst>
                <a:ext uri="{FF2B5EF4-FFF2-40B4-BE49-F238E27FC236}">
                  <a16:creationId xmlns:a16="http://schemas.microsoft.com/office/drawing/2014/main" id="{CFBF6F92-2CF8-8B4F-A991-AD8E562CF06D}"/>
                </a:ext>
              </a:extLst>
            </p:cNvPr>
            <p:cNvPicPr>
              <a:picLocks noChangeAspect="1"/>
            </p:cNvPicPr>
            <p:nvPr/>
          </p:nvPicPr>
          <p:blipFill>
            <a:blip r:embed="rId25"/>
            <a:stretch>
              <a:fillRect/>
            </a:stretch>
          </p:blipFill>
          <p:spPr>
            <a:xfrm>
              <a:off x="81903" y="363212"/>
              <a:ext cx="764516" cy="745958"/>
            </a:xfrm>
            <a:prstGeom prst="rect">
              <a:avLst/>
            </a:prstGeom>
            <a:ln w="12700" cap="flat">
              <a:noFill/>
              <a:miter lim="400000"/>
            </a:ln>
            <a:effectLst/>
          </p:spPr>
        </p:pic>
        <p:pic>
          <p:nvPicPr>
            <p:cNvPr id="229" name="Image" descr="Image">
              <a:extLst>
                <a:ext uri="{FF2B5EF4-FFF2-40B4-BE49-F238E27FC236}">
                  <a16:creationId xmlns:a16="http://schemas.microsoft.com/office/drawing/2014/main" id="{BBF9DF44-50FF-0946-B697-E6A1C8F64994}"/>
                </a:ext>
              </a:extLst>
            </p:cNvPr>
            <p:cNvPicPr>
              <a:picLocks noChangeAspect="1"/>
            </p:cNvPicPr>
            <p:nvPr/>
          </p:nvPicPr>
          <p:blipFill>
            <a:blip r:embed="rId25"/>
            <a:stretch>
              <a:fillRect/>
            </a:stretch>
          </p:blipFill>
          <p:spPr>
            <a:xfrm>
              <a:off x="1935753" y="31715"/>
              <a:ext cx="764516" cy="745958"/>
            </a:xfrm>
            <a:prstGeom prst="rect">
              <a:avLst/>
            </a:prstGeom>
            <a:ln w="12700" cap="flat">
              <a:noFill/>
              <a:miter lim="400000"/>
            </a:ln>
            <a:effectLst/>
          </p:spPr>
        </p:pic>
        <p:pic>
          <p:nvPicPr>
            <p:cNvPr id="230" name="Image" descr="Image">
              <a:extLst>
                <a:ext uri="{FF2B5EF4-FFF2-40B4-BE49-F238E27FC236}">
                  <a16:creationId xmlns:a16="http://schemas.microsoft.com/office/drawing/2014/main" id="{C1848F37-750F-AB4F-8F15-28DF16F57239}"/>
                </a:ext>
              </a:extLst>
            </p:cNvPr>
            <p:cNvPicPr>
              <a:picLocks noChangeAspect="1"/>
            </p:cNvPicPr>
            <p:nvPr/>
          </p:nvPicPr>
          <p:blipFill>
            <a:blip r:embed="rId25"/>
            <a:stretch>
              <a:fillRect/>
            </a:stretch>
          </p:blipFill>
          <p:spPr>
            <a:xfrm>
              <a:off x="1834332" y="697977"/>
              <a:ext cx="394854" cy="385269"/>
            </a:xfrm>
            <a:prstGeom prst="rect">
              <a:avLst/>
            </a:prstGeom>
            <a:ln w="12700" cap="flat">
              <a:noFill/>
              <a:miter lim="400000"/>
            </a:ln>
            <a:effectLst/>
          </p:spPr>
        </p:pic>
        <p:pic>
          <p:nvPicPr>
            <p:cNvPr id="231" name="Image" descr="Image">
              <a:extLst>
                <a:ext uri="{FF2B5EF4-FFF2-40B4-BE49-F238E27FC236}">
                  <a16:creationId xmlns:a16="http://schemas.microsoft.com/office/drawing/2014/main" id="{4A7786FC-BB34-934C-BA94-AA381ED10156}"/>
                </a:ext>
              </a:extLst>
            </p:cNvPr>
            <p:cNvPicPr>
              <a:picLocks noChangeAspect="1"/>
            </p:cNvPicPr>
            <p:nvPr/>
          </p:nvPicPr>
          <p:blipFill>
            <a:blip r:embed="rId25"/>
            <a:stretch>
              <a:fillRect/>
            </a:stretch>
          </p:blipFill>
          <p:spPr>
            <a:xfrm>
              <a:off x="184831" y="0"/>
              <a:ext cx="394853" cy="385268"/>
            </a:xfrm>
            <a:prstGeom prst="rect">
              <a:avLst/>
            </a:prstGeom>
            <a:ln w="12700" cap="flat">
              <a:noFill/>
              <a:miter lim="400000"/>
            </a:ln>
            <a:effectLst/>
          </p:spPr>
        </p:pic>
      </p:grpSp>
      <p:grpSp>
        <p:nvGrpSpPr>
          <p:cNvPr id="232" name="Group">
            <a:extLst>
              <a:ext uri="{FF2B5EF4-FFF2-40B4-BE49-F238E27FC236}">
                <a16:creationId xmlns:a16="http://schemas.microsoft.com/office/drawing/2014/main" id="{B22D5496-9ADC-F547-BC9C-9F615F383E03}"/>
              </a:ext>
            </a:extLst>
          </p:cNvPr>
          <p:cNvGrpSpPr/>
          <p:nvPr/>
        </p:nvGrpSpPr>
        <p:grpSpPr>
          <a:xfrm>
            <a:off x="10389791" y="9996504"/>
            <a:ext cx="2717624" cy="1304370"/>
            <a:chOff x="-17353" y="0"/>
            <a:chExt cx="2717622" cy="1304369"/>
          </a:xfrm>
        </p:grpSpPr>
        <p:pic>
          <p:nvPicPr>
            <p:cNvPr id="233" name="Image" descr="Image">
              <a:extLst>
                <a:ext uri="{FF2B5EF4-FFF2-40B4-BE49-F238E27FC236}">
                  <a16:creationId xmlns:a16="http://schemas.microsoft.com/office/drawing/2014/main" id="{5CBACD45-FB3B-D840-BF0E-39701E3A3D61}"/>
                </a:ext>
              </a:extLst>
            </p:cNvPr>
            <p:cNvPicPr>
              <a:picLocks noChangeAspect="1"/>
            </p:cNvPicPr>
            <p:nvPr/>
          </p:nvPicPr>
          <p:blipFill>
            <a:blip r:embed="rId25"/>
            <a:stretch>
              <a:fillRect/>
            </a:stretch>
          </p:blipFill>
          <p:spPr>
            <a:xfrm>
              <a:off x="-17353" y="558411"/>
              <a:ext cx="764516" cy="745958"/>
            </a:xfrm>
            <a:prstGeom prst="rect">
              <a:avLst/>
            </a:prstGeom>
            <a:ln w="12700" cap="flat">
              <a:noFill/>
              <a:miter lim="400000"/>
            </a:ln>
            <a:effectLst/>
          </p:spPr>
        </p:pic>
        <p:pic>
          <p:nvPicPr>
            <p:cNvPr id="234" name="Image" descr="Image">
              <a:extLst>
                <a:ext uri="{FF2B5EF4-FFF2-40B4-BE49-F238E27FC236}">
                  <a16:creationId xmlns:a16="http://schemas.microsoft.com/office/drawing/2014/main" id="{87C6BBA3-D551-8F43-AD63-4D3E49D6F5FF}"/>
                </a:ext>
              </a:extLst>
            </p:cNvPr>
            <p:cNvPicPr>
              <a:picLocks noChangeAspect="1"/>
            </p:cNvPicPr>
            <p:nvPr/>
          </p:nvPicPr>
          <p:blipFill>
            <a:blip r:embed="rId25"/>
            <a:stretch>
              <a:fillRect/>
            </a:stretch>
          </p:blipFill>
          <p:spPr>
            <a:xfrm>
              <a:off x="1935753" y="31715"/>
              <a:ext cx="764516" cy="745958"/>
            </a:xfrm>
            <a:prstGeom prst="rect">
              <a:avLst/>
            </a:prstGeom>
            <a:ln w="12700" cap="flat">
              <a:noFill/>
              <a:miter lim="400000"/>
            </a:ln>
            <a:effectLst/>
          </p:spPr>
        </p:pic>
        <p:pic>
          <p:nvPicPr>
            <p:cNvPr id="235" name="Image" descr="Image">
              <a:extLst>
                <a:ext uri="{FF2B5EF4-FFF2-40B4-BE49-F238E27FC236}">
                  <a16:creationId xmlns:a16="http://schemas.microsoft.com/office/drawing/2014/main" id="{0D05AD4E-47CD-5C4E-976B-961E3772FC68}"/>
                </a:ext>
              </a:extLst>
            </p:cNvPr>
            <p:cNvPicPr>
              <a:picLocks noChangeAspect="1"/>
            </p:cNvPicPr>
            <p:nvPr/>
          </p:nvPicPr>
          <p:blipFill>
            <a:blip r:embed="rId25"/>
            <a:stretch>
              <a:fillRect/>
            </a:stretch>
          </p:blipFill>
          <p:spPr>
            <a:xfrm>
              <a:off x="1784855" y="832980"/>
              <a:ext cx="394854" cy="385269"/>
            </a:xfrm>
            <a:prstGeom prst="rect">
              <a:avLst/>
            </a:prstGeom>
            <a:ln w="12700" cap="flat">
              <a:noFill/>
              <a:miter lim="400000"/>
            </a:ln>
            <a:effectLst/>
          </p:spPr>
        </p:pic>
        <p:pic>
          <p:nvPicPr>
            <p:cNvPr id="236" name="Image" descr="Image">
              <a:extLst>
                <a:ext uri="{FF2B5EF4-FFF2-40B4-BE49-F238E27FC236}">
                  <a16:creationId xmlns:a16="http://schemas.microsoft.com/office/drawing/2014/main" id="{BB39BEA1-9CA9-824D-9ADB-2E45A34E468D}"/>
                </a:ext>
              </a:extLst>
            </p:cNvPr>
            <p:cNvPicPr>
              <a:picLocks noChangeAspect="1"/>
            </p:cNvPicPr>
            <p:nvPr/>
          </p:nvPicPr>
          <p:blipFill>
            <a:blip r:embed="rId25"/>
            <a:stretch>
              <a:fillRect/>
            </a:stretch>
          </p:blipFill>
          <p:spPr>
            <a:xfrm>
              <a:off x="184831" y="0"/>
              <a:ext cx="394853" cy="385268"/>
            </a:xfrm>
            <a:prstGeom prst="rect">
              <a:avLst/>
            </a:prstGeom>
            <a:ln w="12700" cap="flat">
              <a:noFill/>
              <a:miter lim="400000"/>
            </a:ln>
            <a:effectLst/>
          </p:spPr>
        </p:pic>
      </p:grpSp>
      <p:grpSp>
        <p:nvGrpSpPr>
          <p:cNvPr id="237" name="Group">
            <a:extLst>
              <a:ext uri="{FF2B5EF4-FFF2-40B4-BE49-F238E27FC236}">
                <a16:creationId xmlns:a16="http://schemas.microsoft.com/office/drawing/2014/main" id="{47213F46-1A6A-204F-BB14-10846F260514}"/>
              </a:ext>
            </a:extLst>
          </p:cNvPr>
          <p:cNvGrpSpPr/>
          <p:nvPr/>
        </p:nvGrpSpPr>
        <p:grpSpPr>
          <a:xfrm>
            <a:off x="19625127" y="6827492"/>
            <a:ext cx="2700270" cy="1378588"/>
            <a:chOff x="0" y="0"/>
            <a:chExt cx="2700269" cy="1378586"/>
          </a:xfrm>
        </p:grpSpPr>
        <p:pic>
          <p:nvPicPr>
            <p:cNvPr id="238" name="Image" descr="Image">
              <a:extLst>
                <a:ext uri="{FF2B5EF4-FFF2-40B4-BE49-F238E27FC236}">
                  <a16:creationId xmlns:a16="http://schemas.microsoft.com/office/drawing/2014/main" id="{A4FF65DB-90EE-E049-84FB-31F636E77BE0}"/>
                </a:ext>
              </a:extLst>
            </p:cNvPr>
            <p:cNvPicPr>
              <a:picLocks noChangeAspect="1"/>
            </p:cNvPicPr>
            <p:nvPr/>
          </p:nvPicPr>
          <p:blipFill>
            <a:blip r:embed="rId25"/>
            <a:stretch>
              <a:fillRect/>
            </a:stretch>
          </p:blipFill>
          <p:spPr>
            <a:xfrm>
              <a:off x="0" y="632628"/>
              <a:ext cx="764516" cy="745958"/>
            </a:xfrm>
            <a:prstGeom prst="rect">
              <a:avLst/>
            </a:prstGeom>
            <a:ln w="12700" cap="flat">
              <a:noFill/>
              <a:miter lim="400000"/>
            </a:ln>
            <a:effectLst/>
          </p:spPr>
        </p:pic>
        <p:pic>
          <p:nvPicPr>
            <p:cNvPr id="239" name="Image" descr="Image">
              <a:extLst>
                <a:ext uri="{FF2B5EF4-FFF2-40B4-BE49-F238E27FC236}">
                  <a16:creationId xmlns:a16="http://schemas.microsoft.com/office/drawing/2014/main" id="{624BFE57-600E-A341-93ED-C752CABFE37F}"/>
                </a:ext>
              </a:extLst>
            </p:cNvPr>
            <p:cNvPicPr>
              <a:picLocks noChangeAspect="1"/>
            </p:cNvPicPr>
            <p:nvPr/>
          </p:nvPicPr>
          <p:blipFill>
            <a:blip r:embed="rId25"/>
            <a:stretch>
              <a:fillRect/>
            </a:stretch>
          </p:blipFill>
          <p:spPr>
            <a:xfrm>
              <a:off x="1935753" y="31715"/>
              <a:ext cx="764516" cy="745958"/>
            </a:xfrm>
            <a:prstGeom prst="rect">
              <a:avLst/>
            </a:prstGeom>
            <a:ln w="12700" cap="flat">
              <a:noFill/>
              <a:miter lim="400000"/>
            </a:ln>
            <a:effectLst/>
          </p:spPr>
        </p:pic>
        <p:pic>
          <p:nvPicPr>
            <p:cNvPr id="241" name="Image" descr="Image">
              <a:extLst>
                <a:ext uri="{FF2B5EF4-FFF2-40B4-BE49-F238E27FC236}">
                  <a16:creationId xmlns:a16="http://schemas.microsoft.com/office/drawing/2014/main" id="{47E09DCE-7289-8745-9B0E-674397A8DFCE}"/>
                </a:ext>
              </a:extLst>
            </p:cNvPr>
            <p:cNvPicPr>
              <a:picLocks noChangeAspect="1"/>
            </p:cNvPicPr>
            <p:nvPr/>
          </p:nvPicPr>
          <p:blipFill>
            <a:blip r:embed="rId25"/>
            <a:stretch>
              <a:fillRect/>
            </a:stretch>
          </p:blipFill>
          <p:spPr>
            <a:xfrm>
              <a:off x="184831" y="0"/>
              <a:ext cx="394853" cy="385268"/>
            </a:xfrm>
            <a:prstGeom prst="rect">
              <a:avLst/>
            </a:prstGeom>
            <a:ln w="12700" cap="flat">
              <a:noFill/>
              <a:miter lim="400000"/>
            </a:ln>
            <a:effectLst/>
          </p:spPr>
        </p:pic>
      </p:grpSp>
      <p:grpSp>
        <p:nvGrpSpPr>
          <p:cNvPr id="242" name="Group">
            <a:extLst>
              <a:ext uri="{FF2B5EF4-FFF2-40B4-BE49-F238E27FC236}">
                <a16:creationId xmlns:a16="http://schemas.microsoft.com/office/drawing/2014/main" id="{F38D7B10-15EA-A44B-A0FD-2BC747ED185E}"/>
              </a:ext>
            </a:extLst>
          </p:cNvPr>
          <p:cNvGrpSpPr/>
          <p:nvPr/>
        </p:nvGrpSpPr>
        <p:grpSpPr>
          <a:xfrm>
            <a:off x="16687787" y="3741018"/>
            <a:ext cx="2700273" cy="1210533"/>
            <a:chOff x="-2" y="0"/>
            <a:chExt cx="2700271" cy="1210531"/>
          </a:xfrm>
        </p:grpSpPr>
        <p:pic>
          <p:nvPicPr>
            <p:cNvPr id="243" name="Image" descr="Image">
              <a:extLst>
                <a:ext uri="{FF2B5EF4-FFF2-40B4-BE49-F238E27FC236}">
                  <a16:creationId xmlns:a16="http://schemas.microsoft.com/office/drawing/2014/main" id="{0D0461CB-BFB0-EF40-898F-3D02CE7683DF}"/>
                </a:ext>
              </a:extLst>
            </p:cNvPr>
            <p:cNvPicPr>
              <a:picLocks noChangeAspect="1"/>
            </p:cNvPicPr>
            <p:nvPr/>
          </p:nvPicPr>
          <p:blipFill>
            <a:blip r:embed="rId25"/>
            <a:stretch>
              <a:fillRect/>
            </a:stretch>
          </p:blipFill>
          <p:spPr>
            <a:xfrm>
              <a:off x="-2" y="452283"/>
              <a:ext cx="764516" cy="745958"/>
            </a:xfrm>
            <a:prstGeom prst="rect">
              <a:avLst/>
            </a:prstGeom>
            <a:ln w="12700" cap="flat">
              <a:noFill/>
              <a:miter lim="400000"/>
            </a:ln>
            <a:effectLst/>
          </p:spPr>
        </p:pic>
        <p:pic>
          <p:nvPicPr>
            <p:cNvPr id="244" name="Image" descr="Image">
              <a:extLst>
                <a:ext uri="{FF2B5EF4-FFF2-40B4-BE49-F238E27FC236}">
                  <a16:creationId xmlns:a16="http://schemas.microsoft.com/office/drawing/2014/main" id="{35994DD7-2799-AF40-AB78-CEC02E93B175}"/>
                </a:ext>
              </a:extLst>
            </p:cNvPr>
            <p:cNvPicPr>
              <a:picLocks noChangeAspect="1"/>
            </p:cNvPicPr>
            <p:nvPr/>
          </p:nvPicPr>
          <p:blipFill>
            <a:blip r:embed="rId25"/>
            <a:stretch>
              <a:fillRect/>
            </a:stretch>
          </p:blipFill>
          <p:spPr>
            <a:xfrm>
              <a:off x="1935753" y="31715"/>
              <a:ext cx="764516" cy="745958"/>
            </a:xfrm>
            <a:prstGeom prst="rect">
              <a:avLst/>
            </a:prstGeom>
            <a:ln w="12700" cap="flat">
              <a:noFill/>
              <a:miter lim="400000"/>
            </a:ln>
            <a:effectLst/>
          </p:spPr>
        </p:pic>
        <p:pic>
          <p:nvPicPr>
            <p:cNvPr id="245" name="Image" descr="Image">
              <a:extLst>
                <a:ext uri="{FF2B5EF4-FFF2-40B4-BE49-F238E27FC236}">
                  <a16:creationId xmlns:a16="http://schemas.microsoft.com/office/drawing/2014/main" id="{D1A2207B-A137-3F4B-8B1C-D1514D61E04C}"/>
                </a:ext>
              </a:extLst>
            </p:cNvPr>
            <p:cNvPicPr>
              <a:picLocks noChangeAspect="1"/>
            </p:cNvPicPr>
            <p:nvPr/>
          </p:nvPicPr>
          <p:blipFill>
            <a:blip r:embed="rId25"/>
            <a:stretch>
              <a:fillRect/>
            </a:stretch>
          </p:blipFill>
          <p:spPr>
            <a:xfrm>
              <a:off x="1861262" y="825262"/>
              <a:ext cx="394854" cy="385269"/>
            </a:xfrm>
            <a:prstGeom prst="rect">
              <a:avLst/>
            </a:prstGeom>
            <a:ln w="12700" cap="flat">
              <a:noFill/>
              <a:miter lim="400000"/>
            </a:ln>
            <a:effectLst/>
          </p:spPr>
        </p:pic>
        <p:pic>
          <p:nvPicPr>
            <p:cNvPr id="246" name="Image" descr="Image">
              <a:extLst>
                <a:ext uri="{FF2B5EF4-FFF2-40B4-BE49-F238E27FC236}">
                  <a16:creationId xmlns:a16="http://schemas.microsoft.com/office/drawing/2014/main" id="{3A1BFA2C-E45B-3742-A3C8-DF44209A3B33}"/>
                </a:ext>
              </a:extLst>
            </p:cNvPr>
            <p:cNvPicPr>
              <a:picLocks noChangeAspect="1"/>
            </p:cNvPicPr>
            <p:nvPr/>
          </p:nvPicPr>
          <p:blipFill>
            <a:blip r:embed="rId25"/>
            <a:stretch>
              <a:fillRect/>
            </a:stretch>
          </p:blipFill>
          <p:spPr>
            <a:xfrm>
              <a:off x="184831" y="0"/>
              <a:ext cx="394853" cy="385268"/>
            </a:xfrm>
            <a:prstGeom prst="rect">
              <a:avLst/>
            </a:prstGeom>
            <a:ln w="12700" cap="flat">
              <a:noFill/>
              <a:miter lim="400000"/>
            </a:ln>
            <a:effectLst/>
          </p:spPr>
        </p:pic>
      </p:grpSp>
      <p:grpSp>
        <p:nvGrpSpPr>
          <p:cNvPr id="247" name="Group">
            <a:extLst>
              <a:ext uri="{FF2B5EF4-FFF2-40B4-BE49-F238E27FC236}">
                <a16:creationId xmlns:a16="http://schemas.microsoft.com/office/drawing/2014/main" id="{5B245D77-C0E4-BB41-B445-47C6199CE07E}"/>
              </a:ext>
            </a:extLst>
          </p:cNvPr>
          <p:cNvGrpSpPr/>
          <p:nvPr/>
        </p:nvGrpSpPr>
        <p:grpSpPr>
          <a:xfrm>
            <a:off x="16590012" y="633305"/>
            <a:ext cx="2723556" cy="1150994"/>
            <a:chOff x="0" y="0"/>
            <a:chExt cx="2723555" cy="1150992"/>
          </a:xfrm>
        </p:grpSpPr>
        <p:pic>
          <p:nvPicPr>
            <p:cNvPr id="248" name="Image" descr="Image">
              <a:extLst>
                <a:ext uri="{FF2B5EF4-FFF2-40B4-BE49-F238E27FC236}">
                  <a16:creationId xmlns:a16="http://schemas.microsoft.com/office/drawing/2014/main" id="{35A29E01-39E7-8D4B-AEE2-474D913B7D2C}"/>
                </a:ext>
              </a:extLst>
            </p:cNvPr>
            <p:cNvPicPr>
              <a:picLocks noChangeAspect="1"/>
            </p:cNvPicPr>
            <p:nvPr/>
          </p:nvPicPr>
          <p:blipFill>
            <a:blip r:embed="rId25"/>
            <a:stretch>
              <a:fillRect/>
            </a:stretch>
          </p:blipFill>
          <p:spPr>
            <a:xfrm>
              <a:off x="71807" y="405034"/>
              <a:ext cx="764516" cy="745958"/>
            </a:xfrm>
            <a:prstGeom prst="rect">
              <a:avLst/>
            </a:prstGeom>
            <a:ln w="12700" cap="flat">
              <a:noFill/>
              <a:miter lim="400000"/>
            </a:ln>
            <a:effectLst/>
          </p:spPr>
        </p:pic>
        <p:pic>
          <p:nvPicPr>
            <p:cNvPr id="249" name="Image" descr="Image">
              <a:extLst>
                <a:ext uri="{FF2B5EF4-FFF2-40B4-BE49-F238E27FC236}">
                  <a16:creationId xmlns:a16="http://schemas.microsoft.com/office/drawing/2014/main" id="{E75E15B4-C837-1C42-86DD-BCC129252C9E}"/>
                </a:ext>
              </a:extLst>
            </p:cNvPr>
            <p:cNvPicPr>
              <a:picLocks noChangeAspect="1"/>
            </p:cNvPicPr>
            <p:nvPr/>
          </p:nvPicPr>
          <p:blipFill>
            <a:blip r:embed="rId25"/>
            <a:stretch>
              <a:fillRect/>
            </a:stretch>
          </p:blipFill>
          <p:spPr>
            <a:xfrm>
              <a:off x="1959039" y="98238"/>
              <a:ext cx="764516" cy="745959"/>
            </a:xfrm>
            <a:prstGeom prst="rect">
              <a:avLst/>
            </a:prstGeom>
            <a:ln w="12700" cap="flat">
              <a:noFill/>
              <a:miter lim="400000"/>
            </a:ln>
            <a:effectLst/>
          </p:spPr>
        </p:pic>
        <p:pic>
          <p:nvPicPr>
            <p:cNvPr id="250" name="Image" descr="Image">
              <a:extLst>
                <a:ext uri="{FF2B5EF4-FFF2-40B4-BE49-F238E27FC236}">
                  <a16:creationId xmlns:a16="http://schemas.microsoft.com/office/drawing/2014/main" id="{380C31DD-E407-5240-8E54-8EC8366617AE}"/>
                </a:ext>
              </a:extLst>
            </p:cNvPr>
            <p:cNvPicPr>
              <a:picLocks noChangeAspect="1"/>
            </p:cNvPicPr>
            <p:nvPr/>
          </p:nvPicPr>
          <p:blipFill>
            <a:blip r:embed="rId25"/>
            <a:stretch>
              <a:fillRect/>
            </a:stretch>
          </p:blipFill>
          <p:spPr>
            <a:xfrm>
              <a:off x="0" y="0"/>
              <a:ext cx="394853" cy="385268"/>
            </a:xfrm>
            <a:prstGeom prst="rect">
              <a:avLst/>
            </a:prstGeom>
            <a:ln w="12700" cap="flat">
              <a:noFill/>
              <a:miter lim="400000"/>
            </a:ln>
            <a:effectLst/>
          </p:spPr>
        </p:pic>
      </p:grpSp>
      <p:grpSp>
        <p:nvGrpSpPr>
          <p:cNvPr id="251" name="Group">
            <a:extLst>
              <a:ext uri="{FF2B5EF4-FFF2-40B4-BE49-F238E27FC236}">
                <a16:creationId xmlns:a16="http://schemas.microsoft.com/office/drawing/2014/main" id="{FA878E99-668B-A74D-9FEA-21C267874C19}"/>
              </a:ext>
            </a:extLst>
          </p:cNvPr>
          <p:cNvGrpSpPr/>
          <p:nvPr/>
        </p:nvGrpSpPr>
        <p:grpSpPr>
          <a:xfrm>
            <a:off x="10217981" y="3763200"/>
            <a:ext cx="2723555" cy="1128795"/>
            <a:chOff x="0" y="0"/>
            <a:chExt cx="2723554" cy="1128794"/>
          </a:xfrm>
        </p:grpSpPr>
        <p:pic>
          <p:nvPicPr>
            <p:cNvPr id="252" name="Image" descr="Image">
              <a:extLst>
                <a:ext uri="{FF2B5EF4-FFF2-40B4-BE49-F238E27FC236}">
                  <a16:creationId xmlns:a16="http://schemas.microsoft.com/office/drawing/2014/main" id="{FA8DBE9A-B05E-3545-9BFF-E49061D6C0E4}"/>
                </a:ext>
              </a:extLst>
            </p:cNvPr>
            <p:cNvPicPr>
              <a:picLocks noChangeAspect="1"/>
            </p:cNvPicPr>
            <p:nvPr/>
          </p:nvPicPr>
          <p:blipFill>
            <a:blip r:embed="rId25"/>
            <a:stretch>
              <a:fillRect/>
            </a:stretch>
          </p:blipFill>
          <p:spPr>
            <a:xfrm>
              <a:off x="254906" y="382837"/>
              <a:ext cx="764516" cy="745958"/>
            </a:xfrm>
            <a:prstGeom prst="rect">
              <a:avLst/>
            </a:prstGeom>
            <a:ln w="12700" cap="flat">
              <a:noFill/>
              <a:miter lim="400000"/>
            </a:ln>
            <a:effectLst/>
          </p:spPr>
        </p:pic>
        <p:pic>
          <p:nvPicPr>
            <p:cNvPr id="253" name="Image" descr="Image">
              <a:extLst>
                <a:ext uri="{FF2B5EF4-FFF2-40B4-BE49-F238E27FC236}">
                  <a16:creationId xmlns:a16="http://schemas.microsoft.com/office/drawing/2014/main" id="{5C5FF323-E25B-9B45-88F9-E0B92F06503B}"/>
                </a:ext>
              </a:extLst>
            </p:cNvPr>
            <p:cNvPicPr>
              <a:picLocks noChangeAspect="1"/>
            </p:cNvPicPr>
            <p:nvPr/>
          </p:nvPicPr>
          <p:blipFill>
            <a:blip r:embed="rId25"/>
            <a:stretch>
              <a:fillRect/>
            </a:stretch>
          </p:blipFill>
          <p:spPr>
            <a:xfrm>
              <a:off x="1959039" y="98238"/>
              <a:ext cx="764516" cy="745959"/>
            </a:xfrm>
            <a:prstGeom prst="rect">
              <a:avLst/>
            </a:prstGeom>
            <a:ln w="12700" cap="flat">
              <a:noFill/>
              <a:miter lim="400000"/>
            </a:ln>
            <a:effectLst/>
          </p:spPr>
        </p:pic>
        <p:pic>
          <p:nvPicPr>
            <p:cNvPr id="254" name="Image" descr="Image">
              <a:extLst>
                <a:ext uri="{FF2B5EF4-FFF2-40B4-BE49-F238E27FC236}">
                  <a16:creationId xmlns:a16="http://schemas.microsoft.com/office/drawing/2014/main" id="{A0175458-8DAA-724E-8E6A-F9565503F151}"/>
                </a:ext>
              </a:extLst>
            </p:cNvPr>
            <p:cNvPicPr>
              <a:picLocks noChangeAspect="1"/>
            </p:cNvPicPr>
            <p:nvPr/>
          </p:nvPicPr>
          <p:blipFill>
            <a:blip r:embed="rId25"/>
            <a:stretch>
              <a:fillRect/>
            </a:stretch>
          </p:blipFill>
          <p:spPr>
            <a:xfrm>
              <a:off x="0" y="0"/>
              <a:ext cx="394853" cy="385268"/>
            </a:xfrm>
            <a:prstGeom prst="rect">
              <a:avLst/>
            </a:prstGeom>
            <a:ln w="12700" cap="flat">
              <a:noFill/>
              <a:miter lim="400000"/>
            </a:ln>
            <a:effectLst/>
          </p:spPr>
        </p:pic>
      </p:grpSp>
      <p:pic>
        <p:nvPicPr>
          <p:cNvPr id="255" name="Covid game 1-01.jpg">
            <a:extLst>
              <a:ext uri="{FF2B5EF4-FFF2-40B4-BE49-F238E27FC236}">
                <a16:creationId xmlns:a16="http://schemas.microsoft.com/office/drawing/2014/main" id="{A1E63457-50BE-BF42-AB12-B357E57270D7}"/>
              </a:ext>
            </a:extLst>
          </p:cNvPr>
          <p:cNvPicPr>
            <a:picLocks noChangeAspect="1"/>
          </p:cNvPicPr>
          <p:nvPr/>
        </p:nvPicPr>
        <p:blipFill>
          <a:blip r:embed="rId26">
            <a:extLst>
              <a:ext uri="{28A0092B-C50C-407E-A947-70E740481C1C}">
                <a14:useLocalDpi xmlns:a14="http://schemas.microsoft.com/office/drawing/2010/main" val="0"/>
              </a:ext>
            </a:extLst>
          </a:blip>
          <a:srcRect/>
          <a:stretch/>
        </p:blipFill>
        <p:spPr>
          <a:xfrm>
            <a:off x="10162333" y="587878"/>
            <a:ext cx="3006963" cy="3006963"/>
          </a:xfrm>
          <a:prstGeom prst="rect">
            <a:avLst/>
          </a:prstGeom>
          <a:ln w="12700">
            <a:miter lim="400000"/>
          </a:ln>
        </p:spPr>
      </p:pic>
      <p:pic>
        <p:nvPicPr>
          <p:cNvPr id="256" name="Covid game 1-02.jpg">
            <a:extLst>
              <a:ext uri="{FF2B5EF4-FFF2-40B4-BE49-F238E27FC236}">
                <a16:creationId xmlns:a16="http://schemas.microsoft.com/office/drawing/2014/main" id="{4B175D30-207C-794B-8FAE-21E7CE201702}"/>
              </a:ext>
            </a:extLst>
          </p:cNvPr>
          <p:cNvPicPr>
            <a:picLocks noChangeAspect="1"/>
          </p:cNvPicPr>
          <p:nvPr/>
        </p:nvPicPr>
        <p:blipFill>
          <a:blip r:embed="rId27">
            <a:extLst>
              <a:ext uri="{28A0092B-C50C-407E-A947-70E740481C1C}">
                <a14:useLocalDpi xmlns:a14="http://schemas.microsoft.com/office/drawing/2010/main" val="0"/>
              </a:ext>
            </a:extLst>
          </a:blip>
          <a:srcRect/>
          <a:stretch/>
        </p:blipFill>
        <p:spPr>
          <a:xfrm>
            <a:off x="13320088" y="587878"/>
            <a:ext cx="3006963" cy="3006963"/>
          </a:xfrm>
          <a:prstGeom prst="rect">
            <a:avLst/>
          </a:prstGeom>
          <a:ln w="12700">
            <a:miter lim="400000"/>
          </a:ln>
        </p:spPr>
      </p:pic>
      <p:pic>
        <p:nvPicPr>
          <p:cNvPr id="257" name="Covid game 1-04.jpg">
            <a:extLst>
              <a:ext uri="{FF2B5EF4-FFF2-40B4-BE49-F238E27FC236}">
                <a16:creationId xmlns:a16="http://schemas.microsoft.com/office/drawing/2014/main" id="{CB326750-4D04-1244-8165-348AADFAB2C7}"/>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19632109" y="620322"/>
            <a:ext cx="3006963" cy="3006963"/>
          </a:xfrm>
          <a:prstGeom prst="rect">
            <a:avLst/>
          </a:prstGeom>
          <a:ln w="12700">
            <a:miter lim="400000"/>
          </a:ln>
        </p:spPr>
      </p:pic>
      <p:pic>
        <p:nvPicPr>
          <p:cNvPr id="258" name="Covid game 1-06.jpg">
            <a:extLst>
              <a:ext uri="{FF2B5EF4-FFF2-40B4-BE49-F238E27FC236}">
                <a16:creationId xmlns:a16="http://schemas.microsoft.com/office/drawing/2014/main" id="{BDC1B76E-30AF-DD4A-B684-6D8FF0CB13EA}"/>
              </a:ext>
            </a:extLst>
          </p:cNvPr>
          <p:cNvPicPr>
            <a:picLocks noChangeAspect="1"/>
          </p:cNvPicPr>
          <p:nvPr/>
        </p:nvPicPr>
        <p:blipFill>
          <a:blip r:embed="rId29">
            <a:extLst>
              <a:ext uri="{28A0092B-C50C-407E-A947-70E740481C1C}">
                <a14:useLocalDpi xmlns:a14="http://schemas.microsoft.com/office/drawing/2010/main" val="0"/>
              </a:ext>
            </a:extLst>
          </a:blip>
          <a:srcRect/>
          <a:stretch/>
        </p:blipFill>
        <p:spPr>
          <a:xfrm>
            <a:off x="13320088" y="3733548"/>
            <a:ext cx="3006965" cy="3006965"/>
          </a:xfrm>
          <a:prstGeom prst="rect">
            <a:avLst/>
          </a:prstGeom>
          <a:ln w="12700">
            <a:miter lim="400000"/>
          </a:ln>
        </p:spPr>
      </p:pic>
      <p:pic>
        <p:nvPicPr>
          <p:cNvPr id="259" name="Covid game 1-07.jpg">
            <a:extLst>
              <a:ext uri="{FF2B5EF4-FFF2-40B4-BE49-F238E27FC236}">
                <a16:creationId xmlns:a16="http://schemas.microsoft.com/office/drawing/2014/main" id="{D94AEE80-5CFB-EF43-BA0D-97DA60475D5D}"/>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16474354" y="3760763"/>
            <a:ext cx="3006965" cy="3006965"/>
          </a:xfrm>
          <a:prstGeom prst="rect">
            <a:avLst/>
          </a:prstGeom>
          <a:ln w="12700">
            <a:miter lim="400000"/>
          </a:ln>
        </p:spPr>
      </p:pic>
      <p:pic>
        <p:nvPicPr>
          <p:cNvPr id="260" name="Covid game 1-08.jpg">
            <a:extLst>
              <a:ext uri="{FF2B5EF4-FFF2-40B4-BE49-F238E27FC236}">
                <a16:creationId xmlns:a16="http://schemas.microsoft.com/office/drawing/2014/main" id="{C9984732-D529-1C43-B5FA-3E1D9768DD50}"/>
              </a:ext>
            </a:extLst>
          </p:cNvPr>
          <p:cNvPicPr>
            <a:picLocks noChangeAspect="1"/>
          </p:cNvPicPr>
          <p:nvPr/>
        </p:nvPicPr>
        <p:blipFill>
          <a:blip r:embed="rId31">
            <a:extLst>
              <a:ext uri="{28A0092B-C50C-407E-A947-70E740481C1C}">
                <a14:useLocalDpi xmlns:a14="http://schemas.microsoft.com/office/drawing/2010/main" val="0"/>
              </a:ext>
            </a:extLst>
          </a:blip>
          <a:srcRect/>
          <a:stretch/>
        </p:blipFill>
        <p:spPr>
          <a:xfrm>
            <a:off x="19632108" y="3722661"/>
            <a:ext cx="3006965" cy="3006965"/>
          </a:xfrm>
          <a:prstGeom prst="rect">
            <a:avLst/>
          </a:prstGeom>
          <a:ln w="12700">
            <a:miter lim="400000"/>
          </a:ln>
        </p:spPr>
      </p:pic>
      <p:pic>
        <p:nvPicPr>
          <p:cNvPr id="261" name="Covid game 1-09.jpg">
            <a:extLst>
              <a:ext uri="{FF2B5EF4-FFF2-40B4-BE49-F238E27FC236}">
                <a16:creationId xmlns:a16="http://schemas.microsoft.com/office/drawing/2014/main" id="{2B6615D1-2B76-3546-A982-92E5B4D6CD4B}"/>
              </a:ext>
            </a:extLst>
          </p:cNvPr>
          <p:cNvPicPr>
            <a:picLocks noChangeAspect="1"/>
          </p:cNvPicPr>
          <p:nvPr/>
        </p:nvPicPr>
        <p:blipFill>
          <a:blip r:embed="rId32">
            <a:extLst>
              <a:ext uri="{28A0092B-C50C-407E-A947-70E740481C1C}">
                <a14:useLocalDpi xmlns:a14="http://schemas.microsoft.com/office/drawing/2010/main" val="0"/>
              </a:ext>
            </a:extLst>
          </a:blip>
          <a:srcRect/>
          <a:stretch/>
        </p:blipFill>
        <p:spPr>
          <a:xfrm>
            <a:off x="10165823" y="6886690"/>
            <a:ext cx="3006965" cy="3006965"/>
          </a:xfrm>
          <a:prstGeom prst="rect">
            <a:avLst/>
          </a:prstGeom>
          <a:ln w="12700">
            <a:miter lim="400000"/>
          </a:ln>
        </p:spPr>
      </p:pic>
      <p:pic>
        <p:nvPicPr>
          <p:cNvPr id="262" name="Covid game 1-10.jpg">
            <a:extLst>
              <a:ext uri="{FF2B5EF4-FFF2-40B4-BE49-F238E27FC236}">
                <a16:creationId xmlns:a16="http://schemas.microsoft.com/office/drawing/2014/main" id="{1DDEA77B-C726-2B42-BA0F-8E39DB49733E}"/>
              </a:ext>
            </a:extLst>
          </p:cNvPr>
          <p:cNvPicPr>
            <a:picLocks noChangeAspect="1"/>
          </p:cNvPicPr>
          <p:nvPr/>
        </p:nvPicPr>
        <p:blipFill>
          <a:blip r:embed="rId33">
            <a:extLst>
              <a:ext uri="{28A0092B-C50C-407E-A947-70E740481C1C}">
                <a14:useLocalDpi xmlns:a14="http://schemas.microsoft.com/office/drawing/2010/main" val="0"/>
              </a:ext>
            </a:extLst>
          </a:blip>
          <a:srcRect/>
          <a:stretch/>
        </p:blipFill>
        <p:spPr>
          <a:xfrm>
            <a:off x="13320088" y="6894161"/>
            <a:ext cx="3006965" cy="3006965"/>
          </a:xfrm>
          <a:prstGeom prst="rect">
            <a:avLst/>
          </a:prstGeom>
          <a:ln w="12700">
            <a:miter lim="400000"/>
          </a:ln>
        </p:spPr>
      </p:pic>
      <p:pic>
        <p:nvPicPr>
          <p:cNvPr id="263" name="Covid game 1-11.jpg">
            <a:extLst>
              <a:ext uri="{FF2B5EF4-FFF2-40B4-BE49-F238E27FC236}">
                <a16:creationId xmlns:a16="http://schemas.microsoft.com/office/drawing/2014/main" id="{B801DE39-3D0B-5C4B-A5FD-DD0567338593}"/>
              </a:ext>
            </a:extLst>
          </p:cNvPr>
          <p:cNvPicPr>
            <a:picLocks noChangeAspect="1"/>
          </p:cNvPicPr>
          <p:nvPr/>
        </p:nvPicPr>
        <p:blipFill>
          <a:blip r:embed="rId34">
            <a:extLst>
              <a:ext uri="{28A0092B-C50C-407E-A947-70E740481C1C}">
                <a14:useLocalDpi xmlns:a14="http://schemas.microsoft.com/office/drawing/2010/main" val="0"/>
              </a:ext>
            </a:extLst>
          </a:blip>
          <a:srcRect/>
          <a:stretch/>
        </p:blipFill>
        <p:spPr>
          <a:xfrm>
            <a:off x="16474354" y="6886690"/>
            <a:ext cx="3006965" cy="3006965"/>
          </a:xfrm>
          <a:prstGeom prst="rect">
            <a:avLst/>
          </a:prstGeom>
          <a:ln w="12700">
            <a:miter lim="400000"/>
          </a:ln>
        </p:spPr>
      </p:pic>
      <p:pic>
        <p:nvPicPr>
          <p:cNvPr id="264" name="Covid game 1-12.jpg">
            <a:extLst>
              <a:ext uri="{FF2B5EF4-FFF2-40B4-BE49-F238E27FC236}">
                <a16:creationId xmlns:a16="http://schemas.microsoft.com/office/drawing/2014/main" id="{865F21C3-24C1-8049-A88A-208E40CFB495}"/>
              </a:ext>
            </a:extLst>
          </p:cNvPr>
          <p:cNvPicPr>
            <a:picLocks noChangeAspect="1"/>
          </p:cNvPicPr>
          <p:nvPr/>
        </p:nvPicPr>
        <p:blipFill>
          <a:blip r:embed="rId35">
            <a:extLst>
              <a:ext uri="{28A0092B-C50C-407E-A947-70E740481C1C}">
                <a14:useLocalDpi xmlns:a14="http://schemas.microsoft.com/office/drawing/2010/main" val="0"/>
              </a:ext>
            </a:extLst>
          </a:blip>
          <a:srcRect/>
          <a:stretch/>
        </p:blipFill>
        <p:spPr>
          <a:xfrm>
            <a:off x="19628618" y="6880340"/>
            <a:ext cx="3006965" cy="3006965"/>
          </a:xfrm>
          <a:prstGeom prst="rect">
            <a:avLst/>
          </a:prstGeom>
          <a:ln w="12700">
            <a:miter lim="400000"/>
          </a:ln>
        </p:spPr>
      </p:pic>
      <p:pic>
        <p:nvPicPr>
          <p:cNvPr id="265" name="Covid game 1-13.jpg">
            <a:extLst>
              <a:ext uri="{FF2B5EF4-FFF2-40B4-BE49-F238E27FC236}">
                <a16:creationId xmlns:a16="http://schemas.microsoft.com/office/drawing/2014/main" id="{93866F02-7BAA-DE46-B06B-C533868FD7EC}"/>
              </a:ext>
            </a:extLst>
          </p:cNvPr>
          <p:cNvPicPr>
            <a:picLocks noChangeAspect="1"/>
          </p:cNvPicPr>
          <p:nvPr/>
        </p:nvPicPr>
        <p:blipFill>
          <a:blip r:embed="rId36">
            <a:extLst>
              <a:ext uri="{28A0092B-C50C-407E-A947-70E740481C1C}">
                <a14:useLocalDpi xmlns:a14="http://schemas.microsoft.com/office/drawing/2010/main" val="0"/>
              </a:ext>
            </a:extLst>
          </a:blip>
          <a:srcRect/>
          <a:stretch/>
        </p:blipFill>
        <p:spPr>
          <a:xfrm>
            <a:off x="10165823" y="10039834"/>
            <a:ext cx="3006964" cy="3006964"/>
          </a:xfrm>
          <a:prstGeom prst="rect">
            <a:avLst/>
          </a:prstGeom>
          <a:ln w="12700">
            <a:miter lim="400000"/>
          </a:ln>
        </p:spPr>
      </p:pic>
      <p:pic>
        <p:nvPicPr>
          <p:cNvPr id="266" name="Covid game 1-14.jpg">
            <a:extLst>
              <a:ext uri="{FF2B5EF4-FFF2-40B4-BE49-F238E27FC236}">
                <a16:creationId xmlns:a16="http://schemas.microsoft.com/office/drawing/2014/main" id="{C152DCC7-14F9-B44D-9193-051E510A8337}"/>
              </a:ext>
            </a:extLst>
          </p:cNvPr>
          <p:cNvPicPr>
            <a:picLocks noChangeAspect="1"/>
          </p:cNvPicPr>
          <p:nvPr/>
        </p:nvPicPr>
        <p:blipFill>
          <a:blip r:embed="rId37">
            <a:extLst>
              <a:ext uri="{28A0092B-C50C-407E-A947-70E740481C1C}">
                <a14:useLocalDpi xmlns:a14="http://schemas.microsoft.com/office/drawing/2010/main" val="0"/>
              </a:ext>
            </a:extLst>
          </a:blip>
          <a:srcRect/>
          <a:stretch/>
        </p:blipFill>
        <p:spPr>
          <a:xfrm>
            <a:off x="13320088" y="10034605"/>
            <a:ext cx="3006964" cy="3006964"/>
          </a:xfrm>
          <a:prstGeom prst="rect">
            <a:avLst/>
          </a:prstGeom>
          <a:ln w="12700">
            <a:miter lim="400000"/>
          </a:ln>
        </p:spPr>
      </p:pic>
      <p:pic>
        <p:nvPicPr>
          <p:cNvPr id="267" name="Covid game 1-15.jpg">
            <a:extLst>
              <a:ext uri="{FF2B5EF4-FFF2-40B4-BE49-F238E27FC236}">
                <a16:creationId xmlns:a16="http://schemas.microsoft.com/office/drawing/2014/main" id="{87730B18-E6EB-B040-B52D-2BAFB40E479E}"/>
              </a:ext>
            </a:extLst>
          </p:cNvPr>
          <p:cNvPicPr>
            <a:picLocks noChangeAspect="1"/>
          </p:cNvPicPr>
          <p:nvPr/>
        </p:nvPicPr>
        <p:blipFill>
          <a:blip r:embed="rId38">
            <a:extLst>
              <a:ext uri="{28A0092B-C50C-407E-A947-70E740481C1C}">
                <a14:useLocalDpi xmlns:a14="http://schemas.microsoft.com/office/drawing/2010/main" val="0"/>
              </a:ext>
            </a:extLst>
          </a:blip>
          <a:srcRect/>
          <a:stretch/>
        </p:blipFill>
        <p:spPr>
          <a:xfrm>
            <a:off x="16474354" y="10055709"/>
            <a:ext cx="3006964" cy="3006964"/>
          </a:xfrm>
          <a:prstGeom prst="rect">
            <a:avLst/>
          </a:prstGeom>
          <a:ln w="12700">
            <a:miter lim="400000"/>
          </a:ln>
        </p:spPr>
      </p:pic>
      <p:pic>
        <p:nvPicPr>
          <p:cNvPr id="268" name="Covid game 1-16.jpg">
            <a:extLst>
              <a:ext uri="{FF2B5EF4-FFF2-40B4-BE49-F238E27FC236}">
                <a16:creationId xmlns:a16="http://schemas.microsoft.com/office/drawing/2014/main" id="{1DB27449-9674-CA48-B57A-9B168BFBE3DE}"/>
              </a:ext>
            </a:extLst>
          </p:cNvPr>
          <p:cNvPicPr>
            <a:picLocks noChangeAspect="1"/>
          </p:cNvPicPr>
          <p:nvPr/>
        </p:nvPicPr>
        <p:blipFill>
          <a:blip r:embed="rId39">
            <a:extLst>
              <a:ext uri="{28A0092B-C50C-407E-A947-70E740481C1C}">
                <a14:useLocalDpi xmlns:a14="http://schemas.microsoft.com/office/drawing/2010/main" val="0"/>
              </a:ext>
            </a:extLst>
          </a:blip>
          <a:srcRect/>
          <a:stretch/>
        </p:blipFill>
        <p:spPr>
          <a:xfrm>
            <a:off x="19637017" y="10003548"/>
            <a:ext cx="3006964" cy="3006964"/>
          </a:xfrm>
          <a:prstGeom prst="rect">
            <a:avLst/>
          </a:prstGeom>
          <a:ln w="12700">
            <a:miter lim="400000"/>
          </a:ln>
        </p:spPr>
      </p:pic>
      <p:pic>
        <p:nvPicPr>
          <p:cNvPr id="269" name="Covid game 1-05.jpg">
            <a:extLst>
              <a:ext uri="{FF2B5EF4-FFF2-40B4-BE49-F238E27FC236}">
                <a16:creationId xmlns:a16="http://schemas.microsoft.com/office/drawing/2014/main" id="{280F17EA-EA40-914D-9A1C-E2BBC2A39AE2}"/>
              </a:ext>
            </a:extLst>
          </p:cNvPr>
          <p:cNvPicPr>
            <a:picLocks noChangeAspect="1"/>
          </p:cNvPicPr>
          <p:nvPr/>
        </p:nvPicPr>
        <p:blipFill>
          <a:blip r:embed="rId40">
            <a:extLst>
              <a:ext uri="{28A0092B-C50C-407E-A947-70E740481C1C}">
                <a14:useLocalDpi xmlns:a14="http://schemas.microsoft.com/office/drawing/2010/main" val="0"/>
              </a:ext>
            </a:extLst>
          </a:blip>
          <a:srcRect/>
          <a:stretch/>
        </p:blipFill>
        <p:spPr>
          <a:xfrm>
            <a:off x="10165823" y="3733548"/>
            <a:ext cx="3006965" cy="3006965"/>
          </a:xfrm>
          <a:prstGeom prst="rect">
            <a:avLst/>
          </a:prstGeom>
          <a:ln w="12700">
            <a:miter lim="400000"/>
          </a:ln>
        </p:spPr>
      </p:pic>
      <p:pic>
        <p:nvPicPr>
          <p:cNvPr id="270" name="Covid game 1-03.jpg">
            <a:extLst>
              <a:ext uri="{FF2B5EF4-FFF2-40B4-BE49-F238E27FC236}">
                <a16:creationId xmlns:a16="http://schemas.microsoft.com/office/drawing/2014/main" id="{02752E98-A665-3F42-B2E7-867A3B3B510D}"/>
              </a:ext>
            </a:extLst>
          </p:cNvPr>
          <p:cNvPicPr>
            <a:picLocks noChangeAspect="1"/>
          </p:cNvPicPr>
          <p:nvPr/>
        </p:nvPicPr>
        <p:blipFill>
          <a:blip r:embed="rId41">
            <a:extLst>
              <a:ext uri="{28A0092B-C50C-407E-A947-70E740481C1C}">
                <a14:useLocalDpi xmlns:a14="http://schemas.microsoft.com/office/drawing/2010/main" val="0"/>
              </a:ext>
            </a:extLst>
          </a:blip>
          <a:srcRect/>
          <a:stretch/>
        </p:blipFill>
        <p:spPr>
          <a:xfrm>
            <a:off x="16474355" y="593107"/>
            <a:ext cx="3006963" cy="3006963"/>
          </a:xfrm>
          <a:prstGeom prst="rect">
            <a:avLst/>
          </a:prstGeom>
          <a:ln w="12700">
            <a:miter lim="400000"/>
          </a:ln>
        </p:spPr>
      </p:pic>
      <p:sp>
        <p:nvSpPr>
          <p:cNvPr id="80" name="Rectangle 1">
            <a:extLst>
              <a:ext uri="{FF2B5EF4-FFF2-40B4-BE49-F238E27FC236}">
                <a16:creationId xmlns:a16="http://schemas.microsoft.com/office/drawing/2014/main" id="{255B6E3F-AD4C-EF43-95C1-385660F67015}"/>
              </a:ext>
            </a:extLst>
          </p:cNvPr>
          <p:cNvSpPr txBox="1"/>
          <p:nvPr/>
        </p:nvSpPr>
        <p:spPr>
          <a:xfrm>
            <a:off x="1072451" y="5404325"/>
            <a:ext cx="7873226" cy="3170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rPr lang="hi-IN" sz="10000" b="0" dirty="0">
                <a:solidFill>
                  <a:schemeClr val="bg1"/>
                </a:solidFill>
              </a:rPr>
              <a:t>चला, तुमची उत्तरं ऐकू या.</a:t>
            </a:r>
            <a:endParaRPr lang="en-IN" sz="10000" b="0" dirty="0">
              <a:solidFill>
                <a:schemeClr val="bg1"/>
              </a:solidFill>
            </a:endParaRPr>
          </a:p>
        </p:txBody>
      </p:sp>
    </p:spTree>
    <p:extLst>
      <p:ext uri="{BB962C8B-B14F-4D97-AF65-F5344CB8AC3E}">
        <p14:creationId xmlns:p14="http://schemas.microsoft.com/office/powerpoint/2010/main" val="41658318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55"/>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55"/>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5"/>
                  </p:tgtEl>
                </p:cond>
              </p:nextCondLst>
            </p:seq>
            <p:seq concurrent="1" nextAc="seek">
              <p:cTn id="13" restart="whenNotActive" fill="hold" evtFilter="cancelBubble" nodeType="interactiveSeq">
                <p:stCondLst>
                  <p:cond evt="onClick" delay="0">
                    <p:tgtEl>
                      <p:spTgt spid="256"/>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256"/>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bomb.wav"/>
                                        </p:tgtEl>
                                      </p:cMediaNode>
                                    </p:audio>
                                  </p:subTnLst>
                                </p:cTn>
                              </p:par>
                              <p:par>
                                <p:cTn id="18" presetID="23" presetClass="entr" presetSubtype="16" fill="hold" nodeType="withEffect">
                                  <p:stCondLst>
                                    <p:cond delay="0"/>
                                  </p:stCondLst>
                                  <p:childTnLst>
                                    <p:set>
                                      <p:cBhvr>
                                        <p:cTn id="19" dur="1" fill="hold">
                                          <p:stCondLst>
                                            <p:cond delay="0"/>
                                          </p:stCondLst>
                                        </p:cTn>
                                        <p:tgtEl>
                                          <p:spTgt spid="217"/>
                                        </p:tgtEl>
                                        <p:attrNameLst>
                                          <p:attrName>style.visibility</p:attrName>
                                        </p:attrNameLst>
                                      </p:cBhvr>
                                      <p:to>
                                        <p:strVal val="visible"/>
                                      </p:to>
                                    </p:set>
                                    <p:anim calcmode="lin" valueType="num">
                                      <p:cBhvr>
                                        <p:cTn id="20" dur="500" fill="hold"/>
                                        <p:tgtEl>
                                          <p:spTgt spid="217"/>
                                        </p:tgtEl>
                                        <p:attrNameLst>
                                          <p:attrName>ppt_w</p:attrName>
                                        </p:attrNameLst>
                                      </p:cBhvr>
                                      <p:tavLst>
                                        <p:tav tm="0">
                                          <p:val>
                                            <p:fltVal val="0"/>
                                          </p:val>
                                        </p:tav>
                                        <p:tav tm="100000">
                                          <p:val>
                                            <p:strVal val="#ppt_w"/>
                                          </p:val>
                                        </p:tav>
                                      </p:tavLst>
                                    </p:anim>
                                    <p:anim calcmode="lin" valueType="num">
                                      <p:cBhvr>
                                        <p:cTn id="21" dur="500" fill="hold"/>
                                        <p:tgtEl>
                                          <p:spTgt spid="21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56"/>
                  </p:tgtEl>
                </p:cond>
              </p:nextCondLst>
            </p:seq>
            <p:seq concurrent="1" nextAc="seek">
              <p:cTn id="22" restart="whenNotActive" fill="hold" evtFilter="cancelBubble" nodeType="interactiveSeq">
                <p:stCondLst>
                  <p:cond evt="onClick" delay="0">
                    <p:tgtEl>
                      <p:spTgt spid="257"/>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57"/>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7"/>
                  </p:tgtEl>
                </p:cond>
              </p:nextCondLst>
            </p:seq>
            <p:seq concurrent="1" nextAc="seek">
              <p:cTn id="27" restart="whenNotActive" fill="hold" evtFilter="cancelBubble" nodeType="interactiveSeq">
                <p:stCondLst>
                  <p:cond evt="onClick" delay="0">
                    <p:tgtEl>
                      <p:spTgt spid="258"/>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258"/>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8"/>
                  </p:tgtEl>
                </p:cond>
              </p:nextCondLst>
            </p:seq>
            <p:seq concurrent="1" nextAc="seek">
              <p:cTn id="32" restart="whenNotActive" fill="hold" evtFilter="cancelBubble" nodeType="interactiveSeq">
                <p:stCondLst>
                  <p:cond evt="onClick" delay="0">
                    <p:tgtEl>
                      <p:spTgt spid="259"/>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59"/>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4" name="bomb.wav"/>
                                        </p:tgtEl>
                                      </p:cMediaNode>
                                    </p:audio>
                                  </p:subTnLst>
                                </p:cTn>
                              </p:par>
                              <p:par>
                                <p:cTn id="37" presetID="23" presetClass="entr" presetSubtype="16" fill="hold" nodeType="withEffect">
                                  <p:stCondLst>
                                    <p:cond delay="0"/>
                                  </p:stCondLst>
                                  <p:childTnLst>
                                    <p:set>
                                      <p:cBhvr>
                                        <p:cTn id="38" dur="1" fill="hold">
                                          <p:stCondLst>
                                            <p:cond delay="0"/>
                                          </p:stCondLst>
                                        </p:cTn>
                                        <p:tgtEl>
                                          <p:spTgt spid="242"/>
                                        </p:tgtEl>
                                        <p:attrNameLst>
                                          <p:attrName>style.visibility</p:attrName>
                                        </p:attrNameLst>
                                      </p:cBhvr>
                                      <p:to>
                                        <p:strVal val="visible"/>
                                      </p:to>
                                    </p:set>
                                    <p:anim calcmode="lin" valueType="num">
                                      <p:cBhvr>
                                        <p:cTn id="39" dur="500" fill="hold"/>
                                        <p:tgtEl>
                                          <p:spTgt spid="242"/>
                                        </p:tgtEl>
                                        <p:attrNameLst>
                                          <p:attrName>ppt_w</p:attrName>
                                        </p:attrNameLst>
                                      </p:cBhvr>
                                      <p:tavLst>
                                        <p:tav tm="0">
                                          <p:val>
                                            <p:fltVal val="0"/>
                                          </p:val>
                                        </p:tav>
                                        <p:tav tm="100000">
                                          <p:val>
                                            <p:strVal val="#ppt_w"/>
                                          </p:val>
                                        </p:tav>
                                      </p:tavLst>
                                    </p:anim>
                                    <p:anim calcmode="lin" valueType="num">
                                      <p:cBhvr>
                                        <p:cTn id="40" dur="500" fill="hold"/>
                                        <p:tgtEl>
                                          <p:spTgt spid="24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59"/>
                  </p:tgtEl>
                </p:cond>
              </p:nextCondLst>
            </p:seq>
            <p:seq concurrent="1" nextAc="seek">
              <p:cTn id="41" restart="whenNotActive" fill="hold" evtFilter="cancelBubble" nodeType="interactiveSeq">
                <p:stCondLst>
                  <p:cond evt="onClick" delay="0">
                    <p:tgtEl>
                      <p:spTgt spid="260"/>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26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60"/>
                  </p:tgtEl>
                </p:cond>
              </p:nextCondLst>
            </p:seq>
            <p:seq concurrent="1" nextAc="seek">
              <p:cTn id="46" restart="whenNotActive" fill="hold" evtFilter="cancelBubble" nodeType="interactiveSeq">
                <p:stCondLst>
                  <p:cond evt="onClick" delay="0">
                    <p:tgtEl>
                      <p:spTgt spid="26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261"/>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61"/>
                  </p:tgtEl>
                </p:cond>
              </p:nextCondLst>
            </p:seq>
            <p:seq concurrent="1" nextAc="seek">
              <p:cTn id="51" restart="whenNotActive" fill="hold" evtFilter="cancelBubble" nodeType="interactiveSeq">
                <p:stCondLst>
                  <p:cond evt="onClick" delay="0">
                    <p:tgtEl>
                      <p:spTgt spid="262"/>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262"/>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4" name="bomb.wav"/>
                                        </p:tgtEl>
                                      </p:cMediaNode>
                                    </p:audio>
                                  </p:subTnLst>
                                </p:cTn>
                              </p:par>
                              <p:par>
                                <p:cTn id="56" presetID="23" presetClass="entr" presetSubtype="16" fill="hold" nodeType="withEffect">
                                  <p:stCondLst>
                                    <p:cond delay="0"/>
                                  </p:stCondLst>
                                  <p:childTnLst>
                                    <p:set>
                                      <p:cBhvr>
                                        <p:cTn id="57" dur="1" fill="hold">
                                          <p:stCondLst>
                                            <p:cond delay="0"/>
                                          </p:stCondLst>
                                        </p:cTn>
                                        <p:tgtEl>
                                          <p:spTgt spid="222"/>
                                        </p:tgtEl>
                                        <p:attrNameLst>
                                          <p:attrName>style.visibility</p:attrName>
                                        </p:attrNameLst>
                                      </p:cBhvr>
                                      <p:to>
                                        <p:strVal val="visible"/>
                                      </p:to>
                                    </p:set>
                                    <p:anim calcmode="lin" valueType="num">
                                      <p:cBhvr>
                                        <p:cTn id="58" dur="500" fill="hold"/>
                                        <p:tgtEl>
                                          <p:spTgt spid="222"/>
                                        </p:tgtEl>
                                        <p:attrNameLst>
                                          <p:attrName>ppt_w</p:attrName>
                                        </p:attrNameLst>
                                      </p:cBhvr>
                                      <p:tavLst>
                                        <p:tav tm="0">
                                          <p:val>
                                            <p:fltVal val="0"/>
                                          </p:val>
                                        </p:tav>
                                        <p:tav tm="100000">
                                          <p:val>
                                            <p:strVal val="#ppt_w"/>
                                          </p:val>
                                        </p:tav>
                                      </p:tavLst>
                                    </p:anim>
                                    <p:anim calcmode="lin" valueType="num">
                                      <p:cBhvr>
                                        <p:cTn id="59" dur="500" fill="hold"/>
                                        <p:tgtEl>
                                          <p:spTgt spid="22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2"/>
                  </p:tgtEl>
                </p:cond>
              </p:nextCondLst>
            </p:seq>
            <p:seq concurrent="1" nextAc="seek">
              <p:cTn id="60" restart="whenNotActive" fill="hold" evtFilter="cancelBubble" nodeType="interactiveSeq">
                <p:stCondLst>
                  <p:cond evt="onClick" delay="0">
                    <p:tgtEl>
                      <p:spTgt spid="263"/>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263"/>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63"/>
                  </p:tgtEl>
                </p:cond>
              </p:nextCondLst>
            </p:seq>
            <p:seq concurrent="1" nextAc="seek">
              <p:cTn id="65" restart="whenNotActive" fill="hold" evtFilter="cancelBubble" nodeType="interactiveSeq">
                <p:stCondLst>
                  <p:cond evt="onClick" delay="0">
                    <p:tgtEl>
                      <p:spTgt spid="264"/>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264"/>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4" name="bomb.wav"/>
                                        </p:tgtEl>
                                      </p:cMediaNode>
                                    </p:audio>
                                  </p:subTnLst>
                                </p:cTn>
                              </p:par>
                              <p:par>
                                <p:cTn id="70" presetID="23" presetClass="entr" presetSubtype="16" fill="hold" nodeType="withEffect">
                                  <p:stCondLst>
                                    <p:cond delay="0"/>
                                  </p:stCondLst>
                                  <p:childTnLst>
                                    <p:set>
                                      <p:cBhvr>
                                        <p:cTn id="71" dur="1" fill="hold">
                                          <p:stCondLst>
                                            <p:cond delay="0"/>
                                          </p:stCondLst>
                                        </p:cTn>
                                        <p:tgtEl>
                                          <p:spTgt spid="237"/>
                                        </p:tgtEl>
                                        <p:attrNameLst>
                                          <p:attrName>style.visibility</p:attrName>
                                        </p:attrNameLst>
                                      </p:cBhvr>
                                      <p:to>
                                        <p:strVal val="visible"/>
                                      </p:to>
                                    </p:set>
                                    <p:anim calcmode="lin" valueType="num">
                                      <p:cBhvr>
                                        <p:cTn id="72" dur="500" fill="hold"/>
                                        <p:tgtEl>
                                          <p:spTgt spid="237"/>
                                        </p:tgtEl>
                                        <p:attrNameLst>
                                          <p:attrName>ppt_w</p:attrName>
                                        </p:attrNameLst>
                                      </p:cBhvr>
                                      <p:tavLst>
                                        <p:tav tm="0">
                                          <p:val>
                                            <p:fltVal val="0"/>
                                          </p:val>
                                        </p:tav>
                                        <p:tav tm="100000">
                                          <p:val>
                                            <p:strVal val="#ppt_w"/>
                                          </p:val>
                                        </p:tav>
                                      </p:tavLst>
                                    </p:anim>
                                    <p:anim calcmode="lin" valueType="num">
                                      <p:cBhvr>
                                        <p:cTn id="73" dur="500" fill="hold"/>
                                        <p:tgtEl>
                                          <p:spTgt spid="23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4"/>
                  </p:tgtEl>
                </p:cond>
              </p:nextCondLst>
            </p:seq>
            <p:seq concurrent="1" nextAc="seek">
              <p:cTn id="74" restart="whenNotActive" fill="hold" evtFilter="cancelBubble" nodeType="interactiveSeq">
                <p:stCondLst>
                  <p:cond evt="onClick" delay="0">
                    <p:tgtEl>
                      <p:spTgt spid="265"/>
                    </p:tgtEl>
                  </p:cond>
                </p:stCondLst>
                <p:endSync evt="end" delay="0">
                  <p:rtn val="all"/>
                </p:endSync>
                <p:childTnLst>
                  <p:par>
                    <p:cTn id="75" fill="hold">
                      <p:stCondLst>
                        <p:cond delay="0"/>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265"/>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4" name="bomb.wav"/>
                                        </p:tgtEl>
                                      </p:cMediaNode>
                                    </p:audio>
                                  </p:subTnLst>
                                </p:cTn>
                              </p:par>
                              <p:par>
                                <p:cTn id="79" presetID="23" presetClass="entr" presetSubtype="16" fill="hold" nodeType="withEffect">
                                  <p:stCondLst>
                                    <p:cond delay="0"/>
                                  </p:stCondLst>
                                  <p:childTnLst>
                                    <p:set>
                                      <p:cBhvr>
                                        <p:cTn id="80" dur="1" fill="hold">
                                          <p:stCondLst>
                                            <p:cond delay="0"/>
                                          </p:stCondLst>
                                        </p:cTn>
                                        <p:tgtEl>
                                          <p:spTgt spid="232"/>
                                        </p:tgtEl>
                                        <p:attrNameLst>
                                          <p:attrName>style.visibility</p:attrName>
                                        </p:attrNameLst>
                                      </p:cBhvr>
                                      <p:to>
                                        <p:strVal val="visible"/>
                                      </p:to>
                                    </p:set>
                                    <p:anim calcmode="lin" valueType="num">
                                      <p:cBhvr>
                                        <p:cTn id="81" dur="500" fill="hold"/>
                                        <p:tgtEl>
                                          <p:spTgt spid="232"/>
                                        </p:tgtEl>
                                        <p:attrNameLst>
                                          <p:attrName>ppt_w</p:attrName>
                                        </p:attrNameLst>
                                      </p:cBhvr>
                                      <p:tavLst>
                                        <p:tav tm="0">
                                          <p:val>
                                            <p:fltVal val="0"/>
                                          </p:val>
                                        </p:tav>
                                        <p:tav tm="100000">
                                          <p:val>
                                            <p:strVal val="#ppt_w"/>
                                          </p:val>
                                        </p:tav>
                                      </p:tavLst>
                                    </p:anim>
                                    <p:anim calcmode="lin" valueType="num">
                                      <p:cBhvr>
                                        <p:cTn id="82" dur="500" fill="hold"/>
                                        <p:tgtEl>
                                          <p:spTgt spid="23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5"/>
                  </p:tgtEl>
                </p:cond>
              </p:nextCondLst>
            </p:seq>
            <p:seq concurrent="1" nextAc="seek">
              <p:cTn id="83" restart="whenNotActive" fill="hold" evtFilter="cancelBubble" nodeType="interactiveSeq">
                <p:stCondLst>
                  <p:cond evt="onClick" delay="0">
                    <p:tgtEl>
                      <p:spTgt spid="266"/>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266"/>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66"/>
                  </p:tgtEl>
                </p:cond>
              </p:nextCondLst>
            </p:seq>
            <p:seq concurrent="1" nextAc="seek">
              <p:cTn id="88" restart="whenNotActive" fill="hold" evtFilter="cancelBubble" nodeType="interactiveSeq">
                <p:stCondLst>
                  <p:cond evt="onClick" delay="0">
                    <p:tgtEl>
                      <p:spTgt spid="267"/>
                    </p:tgtEl>
                  </p:cond>
                </p:stCondLst>
                <p:endSync evt="end" delay="0">
                  <p:rtn val="all"/>
                </p:endSync>
                <p:childTnLst>
                  <p:par>
                    <p:cTn id="89" fill="hold">
                      <p:stCondLst>
                        <p:cond delay="0"/>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267"/>
                                        </p:tgtEl>
                                        <p:attrNameLst>
                                          <p:attrName>style.visibility</p:attrName>
                                        </p:attrNameLst>
                                      </p:cBhvr>
                                      <p:to>
                                        <p:strVal val="hidden"/>
                                      </p:to>
                                    </p:set>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par>
                                <p:cTn id="93" presetID="23" presetClass="entr" presetSubtype="16" fill="hold" nodeType="withEffect">
                                  <p:stCondLst>
                                    <p:cond delay="0"/>
                                  </p:stCondLst>
                                  <p:childTnLst>
                                    <p:set>
                                      <p:cBhvr>
                                        <p:cTn id="94" dur="1" fill="hold">
                                          <p:stCondLst>
                                            <p:cond delay="0"/>
                                          </p:stCondLst>
                                        </p:cTn>
                                        <p:tgtEl>
                                          <p:spTgt spid="227"/>
                                        </p:tgtEl>
                                        <p:attrNameLst>
                                          <p:attrName>style.visibility</p:attrName>
                                        </p:attrNameLst>
                                      </p:cBhvr>
                                      <p:to>
                                        <p:strVal val="visible"/>
                                      </p:to>
                                    </p:set>
                                    <p:anim calcmode="lin" valueType="num">
                                      <p:cBhvr>
                                        <p:cTn id="95" dur="500" fill="hold"/>
                                        <p:tgtEl>
                                          <p:spTgt spid="227"/>
                                        </p:tgtEl>
                                        <p:attrNameLst>
                                          <p:attrName>ppt_w</p:attrName>
                                        </p:attrNameLst>
                                      </p:cBhvr>
                                      <p:tavLst>
                                        <p:tav tm="0">
                                          <p:val>
                                            <p:fltVal val="0"/>
                                          </p:val>
                                        </p:tav>
                                        <p:tav tm="100000">
                                          <p:val>
                                            <p:strVal val="#ppt_w"/>
                                          </p:val>
                                        </p:tav>
                                      </p:tavLst>
                                    </p:anim>
                                    <p:anim calcmode="lin" valueType="num">
                                      <p:cBhvr>
                                        <p:cTn id="96" dur="500" fill="hold"/>
                                        <p:tgtEl>
                                          <p:spTgt spid="22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7"/>
                  </p:tgtEl>
                </p:cond>
              </p:nextCondLst>
            </p:seq>
            <p:seq concurrent="1" nextAc="seek">
              <p:cTn id="97" restart="whenNotActive" fill="hold" evtFilter="cancelBubble" nodeType="interactiveSeq">
                <p:stCondLst>
                  <p:cond evt="onClick" delay="0">
                    <p:tgtEl>
                      <p:spTgt spid="268"/>
                    </p:tgtEl>
                  </p:cond>
                </p:stCondLst>
                <p:endSync evt="end" delay="0">
                  <p:rtn val="all"/>
                </p:endSync>
                <p:childTnLst>
                  <p:par>
                    <p:cTn id="98" fill="hold">
                      <p:stCondLst>
                        <p:cond delay="0"/>
                      </p:stCondLst>
                      <p:childTnLst>
                        <p:par>
                          <p:cTn id="99" fill="hold">
                            <p:stCondLst>
                              <p:cond delay="0"/>
                            </p:stCondLst>
                            <p:childTnLst>
                              <p:par>
                                <p:cTn id="100" presetID="1" presetClass="exit" presetSubtype="0" fill="hold" nodeType="clickEffect">
                                  <p:stCondLst>
                                    <p:cond delay="0"/>
                                  </p:stCondLst>
                                  <p:childTnLst>
                                    <p:set>
                                      <p:cBhvr>
                                        <p:cTn id="101" dur="1" fill="hold">
                                          <p:stCondLst>
                                            <p:cond delay="0"/>
                                          </p:stCondLst>
                                        </p:cTn>
                                        <p:tgtEl>
                                          <p:spTgt spid="268"/>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68"/>
                  </p:tgtEl>
                </p:cond>
              </p:nextCondLst>
            </p:seq>
            <p:seq concurrent="1" nextAc="seek">
              <p:cTn id="102" restart="whenNotActive" fill="hold" evtFilter="cancelBubble" nodeType="interactiveSeq">
                <p:stCondLst>
                  <p:cond evt="onClick" delay="0">
                    <p:tgtEl>
                      <p:spTgt spid="269"/>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269"/>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4" name="bomb.wav"/>
                                        </p:tgtEl>
                                      </p:cMediaNode>
                                    </p:audio>
                                  </p:subTnLst>
                                </p:cTn>
                              </p:par>
                              <p:par>
                                <p:cTn id="107" presetID="23" presetClass="entr" presetSubtype="16" fill="hold" nodeType="withEffect">
                                  <p:stCondLst>
                                    <p:cond delay="0"/>
                                  </p:stCondLst>
                                  <p:childTnLst>
                                    <p:set>
                                      <p:cBhvr>
                                        <p:cTn id="108" dur="1" fill="hold">
                                          <p:stCondLst>
                                            <p:cond delay="0"/>
                                          </p:stCondLst>
                                        </p:cTn>
                                        <p:tgtEl>
                                          <p:spTgt spid="251"/>
                                        </p:tgtEl>
                                        <p:attrNameLst>
                                          <p:attrName>style.visibility</p:attrName>
                                        </p:attrNameLst>
                                      </p:cBhvr>
                                      <p:to>
                                        <p:strVal val="visible"/>
                                      </p:to>
                                    </p:set>
                                    <p:anim calcmode="lin" valueType="num">
                                      <p:cBhvr>
                                        <p:cTn id="109" dur="500" fill="hold"/>
                                        <p:tgtEl>
                                          <p:spTgt spid="251"/>
                                        </p:tgtEl>
                                        <p:attrNameLst>
                                          <p:attrName>ppt_w</p:attrName>
                                        </p:attrNameLst>
                                      </p:cBhvr>
                                      <p:tavLst>
                                        <p:tav tm="0">
                                          <p:val>
                                            <p:fltVal val="0"/>
                                          </p:val>
                                        </p:tav>
                                        <p:tav tm="100000">
                                          <p:val>
                                            <p:strVal val="#ppt_w"/>
                                          </p:val>
                                        </p:tav>
                                      </p:tavLst>
                                    </p:anim>
                                    <p:anim calcmode="lin" valueType="num">
                                      <p:cBhvr>
                                        <p:cTn id="110" dur="500" fill="hold"/>
                                        <p:tgtEl>
                                          <p:spTgt spid="251"/>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9"/>
                  </p:tgtEl>
                </p:cond>
              </p:nextCondLst>
            </p:seq>
            <p:seq concurrent="1" nextAc="seek">
              <p:cTn id="111" restart="whenNotActive" fill="hold" evtFilter="cancelBubble" nodeType="interactiveSeq">
                <p:stCondLst>
                  <p:cond evt="onClick" delay="0">
                    <p:tgtEl>
                      <p:spTgt spid="270"/>
                    </p:tgtEl>
                  </p:cond>
                </p:stCondLst>
                <p:endSync evt="end" delay="0">
                  <p:rtn val="all"/>
                </p:endSync>
                <p:childTnLst>
                  <p:par>
                    <p:cTn id="112" fill="hold">
                      <p:stCondLst>
                        <p:cond delay="0"/>
                      </p:stCondLst>
                      <p:childTnLst>
                        <p:par>
                          <p:cTn id="113" fill="hold">
                            <p:stCondLst>
                              <p:cond delay="0"/>
                            </p:stCondLst>
                            <p:childTnLst>
                              <p:par>
                                <p:cTn id="114" presetID="1" presetClass="exit" presetSubtype="0" fill="hold" nodeType="clickEffect">
                                  <p:stCondLst>
                                    <p:cond delay="0"/>
                                  </p:stCondLst>
                                  <p:childTnLst>
                                    <p:set>
                                      <p:cBhvr>
                                        <p:cTn id="115" dur="1" fill="hold">
                                          <p:stCondLst>
                                            <p:cond delay="0"/>
                                          </p:stCondLst>
                                        </p:cTn>
                                        <p:tgtEl>
                                          <p:spTgt spid="27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bomb.wav"/>
                                        </p:tgtEl>
                                      </p:cMediaNode>
                                    </p:audio>
                                  </p:subTnLst>
                                </p:cTn>
                              </p:par>
                              <p:par>
                                <p:cTn id="116" presetID="23" presetClass="entr" presetSubtype="16" fill="hold" nodeType="withEffect">
                                  <p:stCondLst>
                                    <p:cond delay="0"/>
                                  </p:stCondLst>
                                  <p:childTnLst>
                                    <p:set>
                                      <p:cBhvr>
                                        <p:cTn id="117" dur="1" fill="hold">
                                          <p:stCondLst>
                                            <p:cond delay="0"/>
                                          </p:stCondLst>
                                        </p:cTn>
                                        <p:tgtEl>
                                          <p:spTgt spid="247"/>
                                        </p:tgtEl>
                                        <p:attrNameLst>
                                          <p:attrName>style.visibility</p:attrName>
                                        </p:attrNameLst>
                                      </p:cBhvr>
                                      <p:to>
                                        <p:strVal val="visible"/>
                                      </p:to>
                                    </p:set>
                                    <p:anim calcmode="lin" valueType="num">
                                      <p:cBhvr>
                                        <p:cTn id="118" dur="500" fill="hold"/>
                                        <p:tgtEl>
                                          <p:spTgt spid="247"/>
                                        </p:tgtEl>
                                        <p:attrNameLst>
                                          <p:attrName>ppt_w</p:attrName>
                                        </p:attrNameLst>
                                      </p:cBhvr>
                                      <p:tavLst>
                                        <p:tav tm="0">
                                          <p:val>
                                            <p:fltVal val="0"/>
                                          </p:val>
                                        </p:tav>
                                        <p:tav tm="100000">
                                          <p:val>
                                            <p:strVal val="#ppt_w"/>
                                          </p:val>
                                        </p:tav>
                                      </p:tavLst>
                                    </p:anim>
                                    <p:anim calcmode="lin" valueType="num">
                                      <p:cBhvr>
                                        <p:cTn id="119" dur="500" fill="hold"/>
                                        <p:tgtEl>
                                          <p:spTgt spid="24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70"/>
                  </p:tgtEl>
                </p:cond>
              </p:nextCondLst>
            </p:seq>
          </p:childTnLst>
        </p:cTn>
      </p:par>
    </p:tnLst>
    <p:bldLst>
      <p:bldP spid="8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3" name="Group"/>
          <p:cNvGrpSpPr/>
          <p:nvPr/>
        </p:nvGrpSpPr>
        <p:grpSpPr>
          <a:xfrm>
            <a:off x="300010" y="12315300"/>
            <a:ext cx="4601210" cy="995767"/>
            <a:chOff x="0" y="0"/>
            <a:chExt cx="4601208" cy="995765"/>
          </a:xfrm>
        </p:grpSpPr>
        <p:pic>
          <p:nvPicPr>
            <p:cNvPr id="258"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259"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260"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61"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262"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266" name="Group"/>
          <p:cNvGrpSpPr/>
          <p:nvPr/>
        </p:nvGrpSpPr>
        <p:grpSpPr>
          <a:xfrm>
            <a:off x="23097931" y="13055998"/>
            <a:ext cx="2098870" cy="1540535"/>
            <a:chOff x="0" y="2516"/>
            <a:chExt cx="2098868" cy="1540533"/>
          </a:xfrm>
        </p:grpSpPr>
        <p:sp>
          <p:nvSpPr>
            <p:cNvPr id="264" name="06"/>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41</a:t>
              </a:r>
              <a:endParaRPr dirty="0">
                <a:latin typeface="Arial" panose="020B0604020202020204" pitchFamily="34" charset="0"/>
                <a:cs typeface="Arial" panose="020B0604020202020204" pitchFamily="34" charset="0"/>
              </a:endParaRPr>
            </a:p>
          </p:txBody>
        </p:sp>
        <p:pic>
          <p:nvPicPr>
            <p:cNvPr id="265"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271" name="Group"/>
          <p:cNvGrpSpPr/>
          <p:nvPr/>
        </p:nvGrpSpPr>
        <p:grpSpPr>
          <a:xfrm>
            <a:off x="-25400" y="1227391"/>
            <a:ext cx="24434800" cy="4245175"/>
            <a:chOff x="0" y="0"/>
            <a:chExt cx="24434800" cy="4245174"/>
          </a:xfrm>
        </p:grpSpPr>
        <p:sp>
          <p:nvSpPr>
            <p:cNvPr id="267" name="Rectangle"/>
            <p:cNvSpPr/>
            <p:nvPr/>
          </p:nvSpPr>
          <p:spPr>
            <a:xfrm>
              <a:off x="0" y="0"/>
              <a:ext cx="24434800" cy="4245174"/>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68" name="SESSION 2"/>
            <p:cNvSpPr txBox="1"/>
            <p:nvPr/>
          </p:nvSpPr>
          <p:spPr>
            <a:xfrm>
              <a:off x="10124680" y="573171"/>
              <a:ext cx="4185441" cy="24109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defTabSz="412750">
                <a:defRPr sz="10000">
                  <a:solidFill>
                    <a:srgbClr val="002135"/>
                  </a:solidFill>
                </a:defRPr>
              </a:lvl1pPr>
            </a:lstStyle>
            <a:p>
              <a:r>
                <a:rPr lang="en-GB" sz="15000" dirty="0" err="1"/>
                <a:t>सत्र</a:t>
              </a:r>
              <a:r>
                <a:rPr lang="en-GB" sz="15000" dirty="0"/>
                <a:t> ७</a:t>
              </a:r>
              <a:endParaRPr lang="en-IN" sz="15000" dirty="0"/>
            </a:p>
          </p:txBody>
        </p:sp>
        <p:sp>
          <p:nvSpPr>
            <p:cNvPr id="269" name="PREVENTION: WHAT EVERYBODY NEEDS TO KNOW"/>
            <p:cNvSpPr txBox="1"/>
            <p:nvPr/>
          </p:nvSpPr>
          <p:spPr>
            <a:xfrm>
              <a:off x="3870575" y="2742596"/>
              <a:ext cx="16693673" cy="8720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a:solidFill>
                    <a:srgbClr val="002135"/>
                  </a:solidFill>
                </a:defRPr>
              </a:lvl1pPr>
            </a:lstStyle>
            <a:p>
              <a:r>
                <a:rPr lang="en-GB" sz="5000" b="0" dirty="0" err="1"/>
                <a:t>शहरी</a:t>
              </a:r>
              <a:r>
                <a:rPr lang="en-GB" sz="5000" b="0" dirty="0"/>
                <a:t> </a:t>
              </a:r>
              <a:r>
                <a:rPr lang="en-GB" sz="5000" b="0" dirty="0" err="1"/>
                <a:t>भागातील</a:t>
              </a:r>
              <a:r>
                <a:rPr lang="en-GB" sz="5000" b="0" dirty="0"/>
                <a:t> </a:t>
              </a:r>
              <a:r>
                <a:rPr lang="en-GB" sz="5000" b="0" dirty="0" err="1"/>
                <a:t>माहिती</a:t>
              </a:r>
              <a:r>
                <a:rPr lang="en-GB" sz="5000" b="0" dirty="0"/>
                <a:t> </a:t>
              </a:r>
              <a:r>
                <a:rPr lang="en-GB" sz="5000" b="0" dirty="0" err="1"/>
                <a:t>देण्याच्या</a:t>
              </a:r>
              <a:r>
                <a:rPr lang="en-GB" sz="5000" b="0" dirty="0"/>
                <a:t> </a:t>
              </a:r>
              <a:r>
                <a:rPr lang="en-GB" sz="5000" b="0" dirty="0" err="1"/>
                <a:t>विशेष</a:t>
              </a:r>
              <a:r>
                <a:rPr lang="en-GB" sz="5000" b="0" dirty="0"/>
                <a:t> </a:t>
              </a:r>
              <a:r>
                <a:rPr lang="en-GB" sz="5000" b="0" dirty="0" err="1"/>
                <a:t>गरजांची</a:t>
              </a:r>
              <a:r>
                <a:rPr lang="en-GB" sz="5000" b="0" dirty="0"/>
                <a:t> </a:t>
              </a:r>
              <a:r>
                <a:rPr lang="en-GB" sz="5000" b="0" dirty="0" err="1"/>
                <a:t>पूर्तता</a:t>
              </a:r>
              <a:r>
                <a:rPr lang="en-GB" sz="5000" b="0" dirty="0"/>
                <a:t> </a:t>
              </a:r>
              <a:r>
                <a:rPr lang="en-GB" sz="5000" b="0" dirty="0" err="1"/>
                <a:t>कशी</a:t>
              </a:r>
              <a:r>
                <a:rPr lang="en-GB" sz="5000" b="0" dirty="0"/>
                <a:t> </a:t>
              </a:r>
              <a:r>
                <a:rPr lang="en-GB" sz="5000" b="0" dirty="0" err="1"/>
                <a:t>करावी</a:t>
              </a:r>
              <a:endParaRPr lang="en-IN" sz="5000" b="0" dirty="0"/>
            </a:p>
          </p:txBody>
        </p:sp>
        <p:sp>
          <p:nvSpPr>
            <p:cNvPr id="270" name="Line"/>
            <p:cNvSpPr/>
            <p:nvPr/>
          </p:nvSpPr>
          <p:spPr>
            <a:xfrm>
              <a:off x="3950045" y="2603071"/>
              <a:ext cx="16369956" cy="0"/>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endParaRPr b="0" dirty="0">
                <a:latin typeface="Arial" panose="020B0604020202020204" pitchFamily="34" charset="0"/>
                <a:cs typeface="Arial" panose="020B0604020202020204" pitchFamily="34" charset="0"/>
              </a:endParaRPr>
            </a:p>
          </p:txBody>
        </p:sp>
      </p:grpSp>
      <p:grpSp>
        <p:nvGrpSpPr>
          <p:cNvPr id="281" name="Group"/>
          <p:cNvGrpSpPr/>
          <p:nvPr/>
        </p:nvGrpSpPr>
        <p:grpSpPr>
          <a:xfrm>
            <a:off x="17514759" y="8121405"/>
            <a:ext cx="5583172" cy="2523890"/>
            <a:chOff x="-152060" y="3370995"/>
            <a:chExt cx="5583170" cy="2523889"/>
          </a:xfrm>
        </p:grpSpPr>
        <p:sp>
          <p:nvSpPr>
            <p:cNvPr id="277" name="Rounded Rectangle"/>
            <p:cNvSpPr/>
            <p:nvPr/>
          </p:nvSpPr>
          <p:spPr>
            <a:xfrm>
              <a:off x="0" y="3370995"/>
              <a:ext cx="5286336" cy="2523889"/>
            </a:xfrm>
            <a:prstGeom prst="roundRect">
              <a:avLst>
                <a:gd name="adj" fmla="val 7548"/>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78" name="SOCIAL…"/>
            <p:cNvSpPr txBox="1"/>
            <p:nvPr/>
          </p:nvSpPr>
          <p:spPr>
            <a:xfrm>
              <a:off x="-152060" y="4324705"/>
              <a:ext cx="5583170" cy="7181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lvl="0"/>
              <a:r>
                <a:rPr lang="en-GB" sz="4000" b="0" dirty="0" err="1"/>
                <a:t>मानहानी</a:t>
              </a:r>
              <a:r>
                <a:rPr lang="en-GB" sz="4000" b="0" dirty="0"/>
                <a:t> </a:t>
              </a:r>
              <a:r>
                <a:rPr lang="en-GB" sz="4000" b="0" dirty="0" err="1"/>
                <a:t>आणि</a:t>
              </a:r>
              <a:r>
                <a:rPr lang="en-GB" sz="4000" b="0" dirty="0"/>
                <a:t> </a:t>
              </a:r>
              <a:r>
                <a:rPr lang="en-GB" sz="4000" b="0" dirty="0" err="1"/>
                <a:t>भेदभाव</a:t>
              </a:r>
              <a:endParaRPr lang="en-IN" sz="4000" b="0" dirty="0"/>
            </a:p>
          </p:txBody>
        </p:sp>
      </p:grpSp>
      <p:grpSp>
        <p:nvGrpSpPr>
          <p:cNvPr id="286" name="Group"/>
          <p:cNvGrpSpPr/>
          <p:nvPr/>
        </p:nvGrpSpPr>
        <p:grpSpPr>
          <a:xfrm>
            <a:off x="9902842" y="8065940"/>
            <a:ext cx="5286337" cy="2523889"/>
            <a:chOff x="0" y="3548623"/>
            <a:chExt cx="5286336" cy="2523889"/>
          </a:xfrm>
          <a:solidFill>
            <a:srgbClr val="C9EBFF"/>
          </a:solidFill>
        </p:grpSpPr>
        <p:sp>
          <p:nvSpPr>
            <p:cNvPr id="282" name="Rounded Rectangle"/>
            <p:cNvSpPr/>
            <p:nvPr/>
          </p:nvSpPr>
          <p:spPr>
            <a:xfrm>
              <a:off x="0" y="3548623"/>
              <a:ext cx="5286336" cy="2523889"/>
            </a:xfrm>
            <a:prstGeom prst="roundRect">
              <a:avLst>
                <a:gd name="adj" fmla="val 7548"/>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283" name="RESPIRATORY…"/>
            <p:cNvSpPr txBox="1"/>
            <p:nvPr/>
          </p:nvSpPr>
          <p:spPr>
            <a:xfrm>
              <a:off x="1108299" y="4181162"/>
              <a:ext cx="3069750" cy="872034"/>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lvl="0"/>
              <a:r>
                <a:rPr lang="en-GB" sz="5000" b="0" dirty="0" err="1"/>
                <a:t>योग्य</a:t>
              </a:r>
              <a:r>
                <a:rPr lang="en-GB" sz="5000" b="0" dirty="0"/>
                <a:t> </a:t>
              </a:r>
              <a:r>
                <a:rPr lang="en-GB" sz="5000" b="0" dirty="0" err="1"/>
                <a:t>सवयी</a:t>
              </a:r>
              <a:endParaRPr lang="en-IN" sz="5000" b="0" dirty="0"/>
            </a:p>
          </p:txBody>
        </p:sp>
      </p:grpSp>
      <p:grpSp>
        <p:nvGrpSpPr>
          <p:cNvPr id="291" name="Group"/>
          <p:cNvGrpSpPr/>
          <p:nvPr/>
        </p:nvGrpSpPr>
        <p:grpSpPr>
          <a:xfrm>
            <a:off x="1709760" y="8006778"/>
            <a:ext cx="5582858" cy="2487585"/>
            <a:chOff x="-156650" y="3638797"/>
            <a:chExt cx="5582857" cy="2523889"/>
          </a:xfrm>
        </p:grpSpPr>
        <p:sp>
          <p:nvSpPr>
            <p:cNvPr id="287" name="Rounded Rectangle"/>
            <p:cNvSpPr/>
            <p:nvPr/>
          </p:nvSpPr>
          <p:spPr>
            <a:xfrm>
              <a:off x="0" y="3638797"/>
              <a:ext cx="5286336" cy="2523889"/>
            </a:xfrm>
            <a:prstGeom prst="roundRect">
              <a:avLst>
                <a:gd name="adj" fmla="val 7548"/>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ABE3B"/>
                  </a:solidFill>
                </a:defRPr>
              </a:pPr>
              <a:endParaRPr b="0" dirty="0">
                <a:latin typeface="Arial" panose="020B0604020202020204" pitchFamily="34" charset="0"/>
                <a:cs typeface="Arial" panose="020B0604020202020204" pitchFamily="34" charset="0"/>
              </a:endParaRPr>
            </a:p>
          </p:txBody>
        </p:sp>
        <p:sp>
          <p:nvSpPr>
            <p:cNvPr id="288" name="HAND…"/>
            <p:cNvSpPr txBox="1"/>
            <p:nvPr/>
          </p:nvSpPr>
          <p:spPr>
            <a:xfrm>
              <a:off x="-156650" y="4283280"/>
              <a:ext cx="5582857" cy="8847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lvl="0"/>
              <a:r>
                <a:rPr lang="en-GB" sz="5000" b="0" dirty="0" err="1"/>
                <a:t>मदतकार्याला</a:t>
              </a:r>
              <a:r>
                <a:rPr lang="en-GB" sz="5000" b="0" dirty="0"/>
                <a:t> </a:t>
              </a:r>
              <a:r>
                <a:rPr lang="en-GB" sz="5000" b="0" dirty="0" err="1"/>
                <a:t>प्रारंभ</a:t>
              </a:r>
              <a:endParaRPr lang="en-IN" sz="5000" b="0" dirty="0"/>
            </a:p>
          </p:txBody>
        </p:sp>
      </p:grpSp>
    </p:spTree>
    <p:extLst>
      <p:ext uri="{BB962C8B-B14F-4D97-AF65-F5344CB8AC3E}">
        <p14:creationId xmlns:p14="http://schemas.microsoft.com/office/powerpoint/2010/main" val="13363650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1"/>
                                        </p:tgtEl>
                                        <p:attrNameLst>
                                          <p:attrName>style.visibility</p:attrName>
                                        </p:attrNameLst>
                                      </p:cBhvr>
                                      <p:to>
                                        <p:strVal val="visible"/>
                                      </p:to>
                                    </p:set>
                                    <p:animEffect transition="in" filter="blinds(horizontal)">
                                      <p:cBhvr>
                                        <p:cTn id="7" dur="1000"/>
                                        <p:tgtEl>
                                          <p:spTgt spid="2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1"/>
                                        </p:tgtEl>
                                        <p:attrNameLst>
                                          <p:attrName>style.visibility</p:attrName>
                                        </p:attrNameLst>
                                      </p:cBhvr>
                                      <p:to>
                                        <p:strVal val="visible"/>
                                      </p:to>
                                    </p:set>
                                    <p:animEffect transition="in" filter="fade">
                                      <p:cBhvr>
                                        <p:cTn id="12" dur="2000"/>
                                        <p:tgtEl>
                                          <p:spTgt spid="2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6"/>
                                        </p:tgtEl>
                                        <p:attrNameLst>
                                          <p:attrName>style.visibility</p:attrName>
                                        </p:attrNameLst>
                                      </p:cBhvr>
                                      <p:to>
                                        <p:strVal val="visible"/>
                                      </p:to>
                                    </p:set>
                                    <p:animEffect transition="in" filter="fade">
                                      <p:cBhvr>
                                        <p:cTn id="17" dur="2000"/>
                                        <p:tgtEl>
                                          <p:spTgt spid="28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1"/>
                                        </p:tgtEl>
                                        <p:attrNameLst>
                                          <p:attrName>style.visibility</p:attrName>
                                        </p:attrNameLst>
                                      </p:cBhvr>
                                      <p:to>
                                        <p:strVal val="visible"/>
                                      </p:to>
                                    </p:set>
                                    <p:animEffect transition="in" filter="fade">
                                      <p:cBhvr>
                                        <p:cTn id="22" dur="20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9" name="Group"/>
          <p:cNvGrpSpPr/>
          <p:nvPr/>
        </p:nvGrpSpPr>
        <p:grpSpPr>
          <a:xfrm>
            <a:off x="300010" y="12315300"/>
            <a:ext cx="4601210" cy="995767"/>
            <a:chOff x="0" y="0"/>
            <a:chExt cx="4601208" cy="995765"/>
          </a:xfrm>
        </p:grpSpPr>
        <p:pic>
          <p:nvPicPr>
            <p:cNvPr id="374"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375"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376"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77"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378"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382" name="Group"/>
          <p:cNvGrpSpPr/>
          <p:nvPr/>
        </p:nvGrpSpPr>
        <p:grpSpPr>
          <a:xfrm>
            <a:off x="5413143" y="419068"/>
            <a:ext cx="13557713" cy="1299063"/>
            <a:chOff x="-1" y="59078"/>
            <a:chExt cx="13557711" cy="1299061"/>
          </a:xfrm>
        </p:grpSpPr>
        <p:sp>
          <p:nvSpPr>
            <p:cNvPr id="380" name="Rounded Rectangle"/>
            <p:cNvSpPr/>
            <p:nvPr/>
          </p:nvSpPr>
          <p:spPr>
            <a:xfrm>
              <a:off x="-1" y="60173"/>
              <a:ext cx="13557711"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81" name="WHAT ARE WE GOING TO LEARN?"/>
            <p:cNvSpPr txBox="1"/>
            <p:nvPr/>
          </p:nvSpPr>
          <p:spPr>
            <a:xfrm>
              <a:off x="3209785" y="59078"/>
              <a:ext cx="7138172" cy="11798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000">
                  <a:solidFill>
                    <a:srgbClr val="002135"/>
                  </a:solidFill>
                </a:defRPr>
              </a:lvl1pPr>
            </a:lstStyle>
            <a:p>
              <a:r>
                <a:rPr lang="en-GB" sz="7000" b="0" dirty="0" err="1"/>
                <a:t>मदतकार्याला</a:t>
              </a:r>
              <a:r>
                <a:rPr lang="en-GB" sz="7000" b="0" dirty="0"/>
                <a:t> </a:t>
              </a:r>
              <a:r>
                <a:rPr lang="en-GB" sz="7000" b="0" dirty="0" err="1"/>
                <a:t>प्रारंभ</a:t>
              </a:r>
              <a:r>
                <a:rPr lang="en-GB" sz="7000" b="0" dirty="0"/>
                <a:t>  </a:t>
              </a:r>
              <a:endParaRPr lang="en-IN" sz="7000" b="0" dirty="0"/>
            </a:p>
          </p:txBody>
        </p:sp>
      </p:grpSp>
      <p:grpSp>
        <p:nvGrpSpPr>
          <p:cNvPr id="386" name="Group"/>
          <p:cNvGrpSpPr/>
          <p:nvPr/>
        </p:nvGrpSpPr>
        <p:grpSpPr>
          <a:xfrm>
            <a:off x="23097931" y="13055998"/>
            <a:ext cx="2098870" cy="1540535"/>
            <a:chOff x="0" y="2516"/>
            <a:chExt cx="2098868" cy="1540533"/>
          </a:xfrm>
        </p:grpSpPr>
        <p:sp>
          <p:nvSpPr>
            <p:cNvPr id="384" name="08"/>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42</a:t>
              </a:r>
              <a:endParaRPr dirty="0">
                <a:latin typeface="Arial" panose="020B0604020202020204" pitchFamily="34" charset="0"/>
                <a:cs typeface="Arial" panose="020B0604020202020204" pitchFamily="34" charset="0"/>
              </a:endParaRPr>
            </a:p>
          </p:txBody>
        </p:sp>
        <p:pic>
          <p:nvPicPr>
            <p:cNvPr id="385"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15" name="Title 1">
            <a:extLst>
              <a:ext uri="{FF2B5EF4-FFF2-40B4-BE49-F238E27FC236}">
                <a16:creationId xmlns:a16="http://schemas.microsoft.com/office/drawing/2014/main" id="{D07954CA-9F4B-1442-9A17-9903BD92F62B}"/>
              </a:ext>
            </a:extLst>
          </p:cNvPr>
          <p:cNvSpPr txBox="1">
            <a:spLocks/>
          </p:cNvSpPr>
          <p:nvPr/>
        </p:nvSpPr>
        <p:spPr>
          <a:xfrm>
            <a:off x="2169042" y="1657956"/>
            <a:ext cx="19840353" cy="1429970"/>
          </a:xfrm>
          <a:prstGeom prst="rect">
            <a:avLst/>
          </a:prstGeom>
          <a:ln/>
        </p:spPr>
        <p:style>
          <a:lnRef idx="2">
            <a:schemeClr val="dk1"/>
          </a:lnRef>
          <a:fillRef idx="1">
            <a:schemeClr val="lt1"/>
          </a:fillRef>
          <a:effectRef idx="0">
            <a:schemeClr val="dk1"/>
          </a:effectRef>
          <a:fontRef idx="minor">
            <a:schemeClr val="dk1"/>
          </a:fontRef>
        </p:style>
        <p:txBody>
          <a:bodyPr wrap="square" lIns="0" tIns="0" rIns="0" bIns="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3200">
                <a:solidFill>
                  <a:schemeClr val="accent1">
                    <a:hueOff val="114395"/>
                    <a:lumOff val="-24975"/>
                  </a:schemeClr>
                </a:solidFill>
                <a:latin typeface="Gill Sans"/>
                <a:ea typeface="Gill Sans"/>
                <a:cs typeface="Gill Sans"/>
              </a:defRPr>
            </a:lvl1pPr>
            <a:lvl2pPr>
              <a:defRPr>
                <a:solidFill>
                  <a:srgbClr val="000000"/>
                </a:solidFill>
                <a:latin typeface="Gill Sans"/>
                <a:ea typeface="Gill Sans"/>
                <a:cs typeface="Gill Sans"/>
              </a:defRPr>
            </a:lvl2pPr>
            <a:lvl3pPr>
              <a:defRPr>
                <a:solidFill>
                  <a:srgbClr val="000000"/>
                </a:solidFill>
                <a:latin typeface="Gill Sans"/>
                <a:ea typeface="Gill Sans"/>
                <a:cs typeface="Gill Sans"/>
              </a:defRPr>
            </a:lvl3pPr>
            <a:lvl4pPr>
              <a:defRPr>
                <a:solidFill>
                  <a:srgbClr val="000000"/>
                </a:solidFill>
                <a:latin typeface="Gill Sans"/>
                <a:ea typeface="Gill Sans"/>
                <a:cs typeface="Gill Sans"/>
              </a:defRPr>
            </a:lvl4pPr>
            <a:lvl5pPr>
              <a:defRPr>
                <a:solidFill>
                  <a:srgbClr val="000000"/>
                </a:solidFill>
                <a:latin typeface="Gill Sans"/>
                <a:ea typeface="Gill Sans"/>
                <a:cs typeface="Gill Sans"/>
              </a:defRPr>
            </a:lvl5pPr>
            <a:lvl6pPr>
              <a:defRPr>
                <a:solidFill>
                  <a:srgbClr val="000000"/>
                </a:solidFill>
                <a:latin typeface="Gill Sans"/>
                <a:ea typeface="Gill Sans"/>
                <a:cs typeface="Gill Sans"/>
              </a:defRPr>
            </a:lvl6pPr>
            <a:lvl7pPr>
              <a:defRPr>
                <a:solidFill>
                  <a:srgbClr val="000000"/>
                </a:solidFill>
                <a:latin typeface="Gill Sans"/>
                <a:ea typeface="Gill Sans"/>
                <a:cs typeface="Gill Sans"/>
              </a:defRPr>
            </a:lvl7pPr>
            <a:lvl8pPr>
              <a:defRPr>
                <a:solidFill>
                  <a:srgbClr val="000000"/>
                </a:solidFill>
                <a:latin typeface="Gill Sans"/>
                <a:ea typeface="Gill Sans"/>
                <a:cs typeface="Gill Sans"/>
              </a:defRPr>
            </a:lvl8pPr>
            <a:lvl9pPr>
              <a:defRPr>
                <a:solidFill>
                  <a:srgbClr val="000000"/>
                </a:solidFill>
                <a:latin typeface="Gill Sans"/>
                <a:ea typeface="Gill Sans"/>
                <a:cs typeface="Gill Sans"/>
              </a:defRPr>
            </a:lvl9pPr>
          </a:lstStyle>
          <a:p>
            <a:r>
              <a:rPr lang="en-GB" sz="3500" b="0" dirty="0" err="1">
                <a:solidFill>
                  <a:schemeClr val="tx1"/>
                </a:solidFill>
              </a:rPr>
              <a:t>समुदायाला</a:t>
            </a:r>
            <a:r>
              <a:rPr lang="en-GB" sz="3500" b="0" dirty="0">
                <a:solidFill>
                  <a:schemeClr val="tx1"/>
                </a:solidFill>
              </a:rPr>
              <a:t> </a:t>
            </a:r>
            <a:r>
              <a:rPr lang="en-GB" sz="3500" b="0" dirty="0" err="1">
                <a:solidFill>
                  <a:schemeClr val="tx1"/>
                </a:solidFill>
              </a:rPr>
              <a:t>मदत</a:t>
            </a:r>
            <a:r>
              <a:rPr lang="en-GB" sz="3500" b="0" dirty="0">
                <a:solidFill>
                  <a:schemeClr val="tx1"/>
                </a:solidFill>
              </a:rPr>
              <a:t> </a:t>
            </a:r>
            <a:r>
              <a:rPr lang="en-GB" sz="3500" b="0" dirty="0" err="1">
                <a:solidFill>
                  <a:schemeClr val="tx1"/>
                </a:solidFill>
              </a:rPr>
              <a:t>करण्यासाठी</a:t>
            </a:r>
            <a:r>
              <a:rPr lang="en-GB" sz="3500" b="0" dirty="0">
                <a:solidFill>
                  <a:schemeClr val="tx1"/>
                </a:solidFill>
              </a:rPr>
              <a:t> </a:t>
            </a:r>
            <a:r>
              <a:rPr lang="en-GB" sz="3500" b="0" dirty="0" err="1">
                <a:solidFill>
                  <a:schemeClr val="tx1"/>
                </a:solidFill>
              </a:rPr>
              <a:t>निर्धारित</a:t>
            </a:r>
            <a:r>
              <a:rPr lang="en-GB" sz="3500" b="0" dirty="0">
                <a:solidFill>
                  <a:schemeClr val="tx1"/>
                </a:solidFill>
              </a:rPr>
              <a:t> </a:t>
            </a:r>
            <a:r>
              <a:rPr lang="en-GB" sz="3500" b="0" dirty="0" err="1">
                <a:solidFill>
                  <a:schemeClr val="tx1"/>
                </a:solidFill>
              </a:rPr>
              <a:t>क्षेत्रातील</a:t>
            </a:r>
            <a:r>
              <a:rPr lang="en-GB" sz="3500" b="0" dirty="0">
                <a:solidFill>
                  <a:schemeClr val="tx1"/>
                </a:solidFill>
              </a:rPr>
              <a:t> </a:t>
            </a:r>
            <a:r>
              <a:rPr lang="en-GB" sz="3500" b="0" dirty="0" err="1">
                <a:solidFill>
                  <a:schemeClr val="tx1"/>
                </a:solidFill>
              </a:rPr>
              <a:t>हितसंबंधित</a:t>
            </a:r>
            <a:r>
              <a:rPr lang="en-GB" sz="3500" b="0" dirty="0">
                <a:solidFill>
                  <a:schemeClr val="tx1"/>
                </a:solidFill>
              </a:rPr>
              <a:t> </a:t>
            </a:r>
            <a:r>
              <a:rPr lang="en-GB" sz="3500" b="0" dirty="0" err="1">
                <a:solidFill>
                  <a:schemeClr val="tx1"/>
                </a:solidFill>
              </a:rPr>
              <a:t>व्यक्ती</a:t>
            </a:r>
            <a:r>
              <a:rPr lang="en-GB" sz="3500" b="0" dirty="0">
                <a:solidFill>
                  <a:schemeClr val="tx1"/>
                </a:solidFill>
              </a:rPr>
              <a:t> </a:t>
            </a:r>
            <a:r>
              <a:rPr lang="en-GB" sz="3500" b="0" dirty="0" err="1">
                <a:solidFill>
                  <a:schemeClr val="tx1"/>
                </a:solidFill>
              </a:rPr>
              <a:t>ओळखून</a:t>
            </a:r>
            <a:r>
              <a:rPr lang="en-GB" sz="3500" b="0" dirty="0">
                <a:solidFill>
                  <a:schemeClr val="tx1"/>
                </a:solidFill>
              </a:rPr>
              <a:t> </a:t>
            </a:r>
            <a:r>
              <a:rPr lang="en-GB" sz="3500" b="0" dirty="0" err="1">
                <a:solidFill>
                  <a:schemeClr val="tx1"/>
                </a:solidFill>
              </a:rPr>
              <a:t>त्यांना</a:t>
            </a:r>
            <a:r>
              <a:rPr lang="en-GB" sz="3500" b="0" dirty="0">
                <a:solidFill>
                  <a:schemeClr val="tx1"/>
                </a:solidFill>
              </a:rPr>
              <a:t> </a:t>
            </a:r>
            <a:r>
              <a:rPr lang="en-GB" sz="3500" b="0" dirty="0" err="1">
                <a:solidFill>
                  <a:schemeClr val="tx1"/>
                </a:solidFill>
              </a:rPr>
              <a:t>योग्य</a:t>
            </a:r>
            <a:r>
              <a:rPr lang="en-GB" sz="3500" b="0" dirty="0">
                <a:solidFill>
                  <a:schemeClr val="tx1"/>
                </a:solidFill>
              </a:rPr>
              <a:t> </a:t>
            </a:r>
            <a:r>
              <a:rPr lang="en-GB" sz="3500" b="0" dirty="0" err="1">
                <a:solidFill>
                  <a:schemeClr val="tx1"/>
                </a:solidFill>
              </a:rPr>
              <a:t>माहिती</a:t>
            </a:r>
            <a:r>
              <a:rPr lang="en-GB" sz="3500" b="0" dirty="0">
                <a:solidFill>
                  <a:schemeClr val="tx1"/>
                </a:solidFill>
              </a:rPr>
              <a:t> </a:t>
            </a:r>
            <a:r>
              <a:rPr lang="en-GB" sz="3500" b="0" dirty="0" err="1">
                <a:solidFill>
                  <a:schemeClr val="tx1"/>
                </a:solidFill>
              </a:rPr>
              <a:t>व</a:t>
            </a:r>
            <a:r>
              <a:rPr lang="en-GB" sz="3500" b="0" dirty="0">
                <a:solidFill>
                  <a:schemeClr val="tx1"/>
                </a:solidFill>
              </a:rPr>
              <a:t> </a:t>
            </a:r>
            <a:r>
              <a:rPr lang="en-GB" sz="3500" b="0" dirty="0" err="1">
                <a:solidFill>
                  <a:schemeClr val="tx1"/>
                </a:solidFill>
              </a:rPr>
              <a:t>मदत</a:t>
            </a:r>
            <a:r>
              <a:rPr lang="en-GB" sz="3500" b="0" dirty="0">
                <a:solidFill>
                  <a:schemeClr val="tx1"/>
                </a:solidFill>
              </a:rPr>
              <a:t> </a:t>
            </a:r>
            <a:r>
              <a:rPr lang="en-GB" sz="3500" b="0" dirty="0" err="1">
                <a:solidFill>
                  <a:schemeClr val="tx1"/>
                </a:solidFill>
              </a:rPr>
              <a:t>देण्यासाठी</a:t>
            </a:r>
            <a:r>
              <a:rPr lang="en-GB" sz="3500" b="0" dirty="0">
                <a:solidFill>
                  <a:schemeClr val="tx1"/>
                </a:solidFill>
              </a:rPr>
              <a:t> </a:t>
            </a:r>
            <a:r>
              <a:rPr lang="en-GB" sz="3500" b="0" dirty="0" err="1">
                <a:solidFill>
                  <a:schemeClr val="tx1"/>
                </a:solidFill>
              </a:rPr>
              <a:t>प्रशिक्षित</a:t>
            </a:r>
            <a:r>
              <a:rPr lang="en-GB" sz="3500" b="0" dirty="0">
                <a:solidFill>
                  <a:schemeClr val="tx1"/>
                </a:solidFill>
              </a:rPr>
              <a:t> </a:t>
            </a:r>
            <a:r>
              <a:rPr lang="en-GB" sz="3500" b="0" dirty="0" err="1">
                <a:solidFill>
                  <a:schemeClr val="tx1"/>
                </a:solidFill>
              </a:rPr>
              <a:t>केले</a:t>
            </a:r>
            <a:r>
              <a:rPr lang="en-GB" sz="3500" b="0" dirty="0">
                <a:solidFill>
                  <a:schemeClr val="tx1"/>
                </a:solidFill>
              </a:rPr>
              <a:t> </a:t>
            </a:r>
            <a:r>
              <a:rPr lang="en-GB" sz="3500" b="0" dirty="0" err="1">
                <a:solidFill>
                  <a:schemeClr val="tx1"/>
                </a:solidFill>
              </a:rPr>
              <a:t>जावे</a:t>
            </a:r>
            <a:r>
              <a:rPr lang="en-GB" sz="3500" b="0" dirty="0">
                <a:solidFill>
                  <a:schemeClr val="tx1"/>
                </a:solidFill>
              </a:rPr>
              <a:t> </a:t>
            </a:r>
            <a:endParaRPr lang="en-IN" sz="3500" b="0" dirty="0">
              <a:solidFill>
                <a:schemeClr val="tx1"/>
              </a:solidFill>
            </a:endParaRPr>
          </a:p>
        </p:txBody>
      </p:sp>
      <p:sp>
        <p:nvSpPr>
          <p:cNvPr id="16" name="Rounded Rectangle">
            <a:extLst>
              <a:ext uri="{FF2B5EF4-FFF2-40B4-BE49-F238E27FC236}">
                <a16:creationId xmlns:a16="http://schemas.microsoft.com/office/drawing/2014/main" id="{1D1C21AC-97B7-454B-8636-A312FF697888}"/>
              </a:ext>
            </a:extLst>
          </p:cNvPr>
          <p:cNvSpPr/>
          <p:nvPr/>
        </p:nvSpPr>
        <p:spPr>
          <a:xfrm>
            <a:off x="3225799" y="3838222"/>
            <a:ext cx="17627601" cy="7792999"/>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AD38EE4-AA60-9043-8AF0-0C625D33BABB}"/>
              </a:ext>
            </a:extLst>
          </p:cNvPr>
          <p:cNvSpPr/>
          <p:nvPr/>
        </p:nvSpPr>
        <p:spPr>
          <a:xfrm>
            <a:off x="4101157" y="4559973"/>
            <a:ext cx="15437239" cy="861774"/>
          </a:xfrm>
          <a:prstGeom prst="rect">
            <a:avLst/>
          </a:prstGeom>
        </p:spPr>
        <p:txBody>
          <a:bodyPr wrap="none">
            <a:spAutoFit/>
          </a:bodyPr>
          <a:lstStyle/>
          <a:p>
            <a:r>
              <a:rPr lang="en-GB" sz="5000" b="0" dirty="0" err="1"/>
              <a:t>समुदायातील</a:t>
            </a:r>
            <a:r>
              <a:rPr lang="en-GB" sz="5000" b="0" dirty="0"/>
              <a:t> </a:t>
            </a:r>
            <a:r>
              <a:rPr lang="en-GB" sz="5000" b="0" dirty="0" err="1"/>
              <a:t>व्यक्तींना</a:t>
            </a:r>
            <a:r>
              <a:rPr lang="en-GB" sz="5000" b="0" dirty="0"/>
              <a:t> </a:t>
            </a:r>
            <a:r>
              <a:rPr lang="en-GB" sz="5000" b="0" dirty="0" err="1"/>
              <a:t>खालील</a:t>
            </a:r>
            <a:r>
              <a:rPr lang="en-GB" sz="5000" b="0" dirty="0"/>
              <a:t> </a:t>
            </a:r>
            <a:r>
              <a:rPr lang="en-GB" sz="5000" b="0" dirty="0" err="1"/>
              <a:t>मदत</a:t>
            </a:r>
            <a:r>
              <a:rPr lang="en-GB" sz="5000" b="0" dirty="0"/>
              <a:t> </a:t>
            </a:r>
            <a:r>
              <a:rPr lang="en-GB" sz="5000" b="0" dirty="0" err="1"/>
              <a:t>करण्याची</a:t>
            </a:r>
            <a:r>
              <a:rPr lang="en-GB" sz="5000" b="0" dirty="0"/>
              <a:t> </a:t>
            </a:r>
            <a:r>
              <a:rPr lang="en-GB" sz="5000" b="0" dirty="0" err="1"/>
              <a:t>विनंती</a:t>
            </a:r>
            <a:r>
              <a:rPr lang="en-GB" sz="5000" b="0" dirty="0"/>
              <a:t> </a:t>
            </a:r>
            <a:r>
              <a:rPr lang="en-GB" sz="5000" b="0" dirty="0" err="1"/>
              <a:t>करावी</a:t>
            </a:r>
            <a:r>
              <a:rPr lang="en-GB" sz="5000" b="0" dirty="0"/>
              <a:t> </a:t>
            </a:r>
            <a:endParaRPr lang="en-IN" sz="5000" b="0" dirty="0"/>
          </a:p>
        </p:txBody>
      </p:sp>
      <p:sp>
        <p:nvSpPr>
          <p:cNvPr id="3" name="Rectangle 2">
            <a:extLst>
              <a:ext uri="{FF2B5EF4-FFF2-40B4-BE49-F238E27FC236}">
                <a16:creationId xmlns:a16="http://schemas.microsoft.com/office/drawing/2014/main" id="{1E6CFD46-6E7F-D84A-B02B-CB63FD01FA10}"/>
              </a:ext>
            </a:extLst>
          </p:cNvPr>
          <p:cNvSpPr/>
          <p:nvPr/>
        </p:nvSpPr>
        <p:spPr>
          <a:xfrm>
            <a:off x="3879900" y="5980382"/>
            <a:ext cx="16383495" cy="4862870"/>
          </a:xfrm>
          <a:prstGeom prst="rect">
            <a:avLst/>
          </a:prstGeom>
        </p:spPr>
        <p:txBody>
          <a:bodyPr wrap="square">
            <a:spAutoFit/>
          </a:bodyPr>
          <a:lstStyle/>
          <a:p>
            <a:pPr marL="457200" lvl="0" indent="-457200" algn="l">
              <a:buFont typeface="Arial" panose="020B0604020202020204" pitchFamily="34" charset="0"/>
              <a:buChar char="•"/>
            </a:pPr>
            <a:r>
              <a:rPr lang="en-GB" b="0" dirty="0" err="1"/>
              <a:t>स्थानिक</a:t>
            </a:r>
            <a:r>
              <a:rPr lang="en-GB" b="0" dirty="0"/>
              <a:t> </a:t>
            </a:r>
            <a:r>
              <a:rPr lang="en-GB" b="0" dirty="0" err="1"/>
              <a:t>नगरपालिकेने</a:t>
            </a:r>
            <a:r>
              <a:rPr lang="en-GB" b="0" dirty="0"/>
              <a:t> </a:t>
            </a:r>
            <a:r>
              <a:rPr lang="en-GB" b="0" dirty="0" err="1"/>
              <a:t>समुदायासाठी</a:t>
            </a:r>
            <a:r>
              <a:rPr lang="en-GB" b="0" dirty="0"/>
              <a:t> </a:t>
            </a:r>
            <a:r>
              <a:rPr lang="en-GB" b="0" dirty="0" err="1"/>
              <a:t>स्थापन</a:t>
            </a:r>
            <a:r>
              <a:rPr lang="en-GB" b="0" dirty="0"/>
              <a:t> </a:t>
            </a:r>
            <a:r>
              <a:rPr lang="en-GB" b="0" dirty="0" err="1"/>
              <a:t>केलेल्या</a:t>
            </a:r>
            <a:r>
              <a:rPr lang="en-GB" b="0" dirty="0"/>
              <a:t> </a:t>
            </a:r>
            <a:r>
              <a:rPr lang="en-GB" b="0" dirty="0" err="1"/>
              <a:t>मदत</a:t>
            </a:r>
            <a:r>
              <a:rPr lang="en-GB" b="0" dirty="0"/>
              <a:t> </a:t>
            </a:r>
            <a:r>
              <a:rPr lang="en-GB" b="0" dirty="0" err="1"/>
              <a:t>कक्षाला</a:t>
            </a:r>
            <a:r>
              <a:rPr lang="en-GB" b="0" dirty="0"/>
              <a:t> </a:t>
            </a:r>
            <a:r>
              <a:rPr lang="en-GB" b="0" dirty="0" err="1"/>
              <a:t>हातभार</a:t>
            </a:r>
            <a:r>
              <a:rPr lang="en-GB" b="0" dirty="0"/>
              <a:t> </a:t>
            </a:r>
            <a:r>
              <a:rPr lang="en-GB" b="0" dirty="0" err="1"/>
              <a:t>लावणे</a:t>
            </a:r>
            <a:endParaRPr lang="en-IN" b="0" dirty="0"/>
          </a:p>
          <a:p>
            <a:pPr marL="457200" lvl="0" indent="-457200" algn="l">
              <a:buFont typeface="Arial" panose="020B0604020202020204" pitchFamily="34" charset="0"/>
              <a:buChar char="•"/>
            </a:pPr>
            <a:r>
              <a:rPr lang="en-GB" b="0" dirty="0" err="1"/>
              <a:t>लोकांना</a:t>
            </a:r>
            <a:r>
              <a:rPr lang="en-GB" b="0" dirty="0"/>
              <a:t> </a:t>
            </a:r>
            <a:r>
              <a:rPr lang="en-GB" b="0" dirty="0" err="1"/>
              <a:t>मास्क</a:t>
            </a:r>
            <a:r>
              <a:rPr lang="en-GB" b="0" dirty="0"/>
              <a:t> </a:t>
            </a:r>
            <a:r>
              <a:rPr lang="en-GB" b="0" dirty="0" err="1"/>
              <a:t>वाटण्यासाठी</a:t>
            </a:r>
            <a:r>
              <a:rPr lang="en-GB" b="0" dirty="0"/>
              <a:t> </a:t>
            </a:r>
            <a:r>
              <a:rPr lang="en-GB" b="0" dirty="0" err="1"/>
              <a:t>मदत</a:t>
            </a:r>
            <a:r>
              <a:rPr lang="en-GB" b="0" dirty="0"/>
              <a:t> </a:t>
            </a:r>
            <a:r>
              <a:rPr lang="en-GB" b="0" dirty="0" err="1"/>
              <a:t>करणे</a:t>
            </a:r>
            <a:r>
              <a:rPr lang="en-GB" b="0" dirty="0"/>
              <a:t>, </a:t>
            </a:r>
            <a:r>
              <a:rPr lang="en-GB" b="0" dirty="0" err="1"/>
              <a:t>ज्यांना</a:t>
            </a:r>
            <a:r>
              <a:rPr lang="en-GB" b="0" dirty="0"/>
              <a:t> </a:t>
            </a:r>
            <a:r>
              <a:rPr lang="en-GB" b="0" dirty="0" err="1"/>
              <a:t>जास्त</a:t>
            </a:r>
            <a:r>
              <a:rPr lang="en-GB" b="0" dirty="0"/>
              <a:t> </a:t>
            </a:r>
            <a:r>
              <a:rPr lang="en-GB" b="0" dirty="0" err="1"/>
              <a:t>आवश्यकता</a:t>
            </a:r>
            <a:r>
              <a:rPr lang="en-GB" b="0" dirty="0"/>
              <a:t> </a:t>
            </a:r>
            <a:r>
              <a:rPr lang="en-GB" b="0" dirty="0" err="1"/>
              <a:t>आहे</a:t>
            </a:r>
            <a:r>
              <a:rPr lang="en-GB" b="0" dirty="0"/>
              <a:t> </a:t>
            </a:r>
            <a:r>
              <a:rPr lang="en-GB" b="0" dirty="0" err="1"/>
              <a:t>अशा</a:t>
            </a:r>
            <a:r>
              <a:rPr lang="en-GB" b="0" dirty="0"/>
              <a:t> </a:t>
            </a:r>
            <a:r>
              <a:rPr lang="en-GB" b="0" dirty="0" err="1"/>
              <a:t>व्यक्तींना</a:t>
            </a:r>
            <a:r>
              <a:rPr lang="en-GB" b="0" dirty="0"/>
              <a:t> </a:t>
            </a:r>
            <a:r>
              <a:rPr lang="en-GB" b="0" dirty="0" err="1"/>
              <a:t>मास्क</a:t>
            </a:r>
            <a:r>
              <a:rPr lang="en-GB" b="0" dirty="0"/>
              <a:t> </a:t>
            </a:r>
            <a:r>
              <a:rPr lang="en-GB" b="0" dirty="0" err="1"/>
              <a:t>मिळत</a:t>
            </a:r>
            <a:r>
              <a:rPr lang="en-GB" b="0" dirty="0"/>
              <a:t> </a:t>
            </a:r>
            <a:r>
              <a:rPr lang="en-GB" b="0" dirty="0" err="1"/>
              <a:t>असल्याचे</a:t>
            </a:r>
            <a:r>
              <a:rPr lang="en-GB" b="0" dirty="0"/>
              <a:t> </a:t>
            </a:r>
            <a:r>
              <a:rPr lang="en-GB" b="0" dirty="0" err="1"/>
              <a:t>सुनिश्चित</a:t>
            </a:r>
            <a:r>
              <a:rPr lang="en-GB" b="0" dirty="0"/>
              <a:t> </a:t>
            </a:r>
            <a:r>
              <a:rPr lang="en-GB" b="0" dirty="0" err="1"/>
              <a:t>करणे</a:t>
            </a:r>
            <a:r>
              <a:rPr lang="en-GB" b="0" dirty="0"/>
              <a:t>. </a:t>
            </a:r>
            <a:r>
              <a:rPr lang="en-GB" b="0" dirty="0" err="1"/>
              <a:t>मास्कचे</a:t>
            </a:r>
            <a:r>
              <a:rPr lang="en-GB" b="0" dirty="0"/>
              <a:t> </a:t>
            </a:r>
            <a:r>
              <a:rPr lang="en-GB" b="0" dirty="0" err="1"/>
              <a:t>वाटप</a:t>
            </a:r>
            <a:r>
              <a:rPr lang="en-GB" b="0" dirty="0"/>
              <a:t> </a:t>
            </a:r>
            <a:r>
              <a:rPr lang="en-GB" b="0" dirty="0" err="1"/>
              <a:t>करत</a:t>
            </a:r>
            <a:r>
              <a:rPr lang="en-GB" b="0" dirty="0"/>
              <a:t> </a:t>
            </a:r>
            <a:r>
              <a:rPr lang="en-GB" b="0" dirty="0" err="1"/>
              <a:t>असताना</a:t>
            </a:r>
            <a:r>
              <a:rPr lang="en-GB" b="0" dirty="0"/>
              <a:t> </a:t>
            </a:r>
            <a:r>
              <a:rPr lang="en-GB" b="0" dirty="0" err="1"/>
              <a:t>त्याच्या</a:t>
            </a:r>
            <a:r>
              <a:rPr lang="en-GB" b="0" dirty="0"/>
              <a:t> </a:t>
            </a:r>
            <a:r>
              <a:rPr lang="en-GB" b="0" dirty="0" err="1"/>
              <a:t>योग्य</a:t>
            </a:r>
            <a:r>
              <a:rPr lang="en-GB" b="0" dirty="0"/>
              <a:t> </a:t>
            </a:r>
            <a:r>
              <a:rPr lang="en-GB" b="0" dirty="0" err="1"/>
              <a:t>हाताळणीची</a:t>
            </a:r>
            <a:r>
              <a:rPr lang="en-GB" b="0" dirty="0"/>
              <a:t> </a:t>
            </a:r>
            <a:r>
              <a:rPr lang="en-GB" b="0" dirty="0" err="1"/>
              <a:t>माहिती</a:t>
            </a:r>
            <a:r>
              <a:rPr lang="en-GB" b="0" dirty="0"/>
              <a:t> </a:t>
            </a:r>
            <a:r>
              <a:rPr lang="en-GB" b="0" dirty="0" err="1"/>
              <a:t>देणे</a:t>
            </a:r>
            <a:endParaRPr lang="en-IN" b="0" dirty="0"/>
          </a:p>
          <a:p>
            <a:pPr marL="457200" lvl="0" indent="-457200" algn="l">
              <a:buFont typeface="Arial" panose="020B0604020202020204" pitchFamily="34" charset="0"/>
              <a:buChar char="•"/>
            </a:pPr>
            <a:r>
              <a:rPr lang="en-GB" b="0" dirty="0" err="1"/>
              <a:t>समुदायातील</a:t>
            </a:r>
            <a:r>
              <a:rPr lang="en-GB" b="0" dirty="0"/>
              <a:t> </a:t>
            </a:r>
            <a:r>
              <a:rPr lang="en-GB" b="0" dirty="0" err="1"/>
              <a:t>प्रतिनिधींनी</a:t>
            </a:r>
            <a:r>
              <a:rPr lang="en-GB" b="0" dirty="0"/>
              <a:t> </a:t>
            </a:r>
            <a:r>
              <a:rPr lang="en-GB" b="0" dirty="0" err="1"/>
              <a:t>लोक</a:t>
            </a:r>
            <a:r>
              <a:rPr lang="en-GB" b="0" dirty="0"/>
              <a:t> </a:t>
            </a:r>
            <a:r>
              <a:rPr lang="en-GB" b="0" dirty="0" err="1"/>
              <a:t>स्वच्छेतेचे</a:t>
            </a:r>
            <a:r>
              <a:rPr lang="en-GB" b="0" dirty="0"/>
              <a:t> </a:t>
            </a:r>
            <a:r>
              <a:rPr lang="en-GB" b="0" dirty="0" err="1"/>
              <a:t>पालन</a:t>
            </a:r>
            <a:r>
              <a:rPr lang="en-GB" b="0" dirty="0"/>
              <a:t> </a:t>
            </a:r>
            <a:r>
              <a:rPr lang="en-GB" b="0" dirty="0" err="1"/>
              <a:t>करत</a:t>
            </a:r>
            <a:r>
              <a:rPr lang="en-GB" b="0" dirty="0"/>
              <a:t> </a:t>
            </a:r>
            <a:r>
              <a:rPr lang="en-GB" b="0" dirty="0" err="1"/>
              <a:t>असल्याचे</a:t>
            </a:r>
            <a:r>
              <a:rPr lang="en-GB" b="0" dirty="0"/>
              <a:t> </a:t>
            </a:r>
            <a:r>
              <a:rPr lang="en-GB" b="0" dirty="0" err="1"/>
              <a:t>सुनिश्चित</a:t>
            </a:r>
            <a:r>
              <a:rPr lang="en-GB" b="0" dirty="0"/>
              <a:t> </a:t>
            </a:r>
            <a:r>
              <a:rPr lang="en-GB" b="0" dirty="0" err="1"/>
              <a:t>करणे</a:t>
            </a:r>
            <a:r>
              <a:rPr lang="en-GB" b="0" dirty="0"/>
              <a:t> </a:t>
            </a:r>
            <a:r>
              <a:rPr lang="en-GB" b="0" dirty="0" err="1"/>
              <a:t>तसेच</a:t>
            </a:r>
            <a:r>
              <a:rPr lang="en-GB" b="0" dirty="0"/>
              <a:t> </a:t>
            </a:r>
            <a:r>
              <a:rPr lang="en-GB" b="0" dirty="0" err="1"/>
              <a:t>महानगर</a:t>
            </a:r>
            <a:r>
              <a:rPr lang="en-GB" b="0" dirty="0"/>
              <a:t> </a:t>
            </a:r>
            <a:r>
              <a:rPr lang="en-GB" b="0" dirty="0" err="1"/>
              <a:t>पालिकेने</a:t>
            </a:r>
            <a:r>
              <a:rPr lang="en-GB" b="0" dirty="0"/>
              <a:t> </a:t>
            </a:r>
            <a:r>
              <a:rPr lang="en-GB" b="0" dirty="0" err="1"/>
              <a:t>नियमितपणे</a:t>
            </a:r>
            <a:r>
              <a:rPr lang="en-GB" b="0" dirty="0"/>
              <a:t> </a:t>
            </a:r>
            <a:r>
              <a:rPr lang="en-GB" b="0" dirty="0" err="1"/>
              <a:t>निर्जंतुकीकरणाच्या</a:t>
            </a:r>
            <a:r>
              <a:rPr lang="en-GB" b="0" dirty="0"/>
              <a:t> </a:t>
            </a:r>
            <a:r>
              <a:rPr lang="en-GB" b="0" dirty="0" err="1"/>
              <a:t>मोहीमा</a:t>
            </a:r>
            <a:r>
              <a:rPr lang="en-GB" b="0" dirty="0"/>
              <a:t> </a:t>
            </a:r>
            <a:r>
              <a:rPr lang="en-GB" b="0" dirty="0" err="1"/>
              <a:t>हाती</a:t>
            </a:r>
            <a:r>
              <a:rPr lang="en-GB" b="0" dirty="0"/>
              <a:t> </a:t>
            </a:r>
            <a:r>
              <a:rPr lang="en-GB" b="0" dirty="0" err="1"/>
              <a:t>घेणे</a:t>
            </a:r>
            <a:endParaRPr lang="en-IN" b="0" dirty="0"/>
          </a:p>
          <a:p>
            <a:pPr marL="457200" lvl="0" indent="-457200" algn="l">
              <a:buFont typeface="Arial" panose="020B0604020202020204" pitchFamily="34" charset="0"/>
              <a:buChar char="•"/>
            </a:pPr>
            <a:r>
              <a:rPr lang="en-GB" b="0" dirty="0" err="1"/>
              <a:t>स्थानिक</a:t>
            </a:r>
            <a:r>
              <a:rPr lang="en-GB" b="0" dirty="0"/>
              <a:t> </a:t>
            </a:r>
            <a:r>
              <a:rPr lang="en-GB" b="0" dirty="0" err="1"/>
              <a:t>राजकीय</a:t>
            </a:r>
            <a:r>
              <a:rPr lang="en-GB" b="0" dirty="0"/>
              <a:t> </a:t>
            </a:r>
            <a:r>
              <a:rPr lang="en-GB" b="0" dirty="0" err="1"/>
              <a:t>नेते</a:t>
            </a:r>
            <a:r>
              <a:rPr lang="en-GB" b="0" dirty="0"/>
              <a:t> </a:t>
            </a:r>
            <a:r>
              <a:rPr lang="en-GB" b="0" dirty="0" err="1"/>
              <a:t>आणि</a:t>
            </a:r>
            <a:r>
              <a:rPr lang="en-GB" b="0" dirty="0"/>
              <a:t> </a:t>
            </a:r>
            <a:r>
              <a:rPr lang="en-GB" b="0" dirty="0" err="1"/>
              <a:t>धार्मिक</a:t>
            </a:r>
            <a:r>
              <a:rPr lang="en-GB" b="0" dirty="0"/>
              <a:t> </a:t>
            </a:r>
            <a:r>
              <a:rPr lang="en-GB" b="0" dirty="0" err="1"/>
              <a:t>प्रमुखांना</a:t>
            </a:r>
            <a:r>
              <a:rPr lang="en-GB" b="0" dirty="0"/>
              <a:t> </a:t>
            </a:r>
            <a:r>
              <a:rPr lang="en-GB" b="0" dirty="0" err="1"/>
              <a:t>सामील</a:t>
            </a:r>
            <a:r>
              <a:rPr lang="en-GB" b="0" dirty="0"/>
              <a:t> </a:t>
            </a:r>
            <a:r>
              <a:rPr lang="en-GB" b="0" dirty="0" err="1"/>
              <a:t>करून</a:t>
            </a:r>
            <a:r>
              <a:rPr lang="en-GB" b="0" dirty="0"/>
              <a:t> </a:t>
            </a:r>
            <a:r>
              <a:rPr lang="en-GB" b="0" dirty="0" err="1"/>
              <a:t>घेऊन</a:t>
            </a:r>
            <a:r>
              <a:rPr lang="en-GB" b="0" dirty="0"/>
              <a:t> </a:t>
            </a:r>
            <a:r>
              <a:rPr lang="en-GB" b="0" dirty="0" err="1"/>
              <a:t>माहिती</a:t>
            </a:r>
            <a:r>
              <a:rPr lang="en-GB" b="0" dirty="0"/>
              <a:t> </a:t>
            </a:r>
            <a:r>
              <a:rPr lang="en-GB" b="0" dirty="0" err="1"/>
              <a:t>देणे</a:t>
            </a:r>
            <a:endParaRPr lang="en-IN" b="0" dirty="0"/>
          </a:p>
          <a:p>
            <a:pPr marL="457200" lvl="0" indent="-457200" algn="l">
              <a:buFont typeface="Arial" panose="020B0604020202020204" pitchFamily="34" charset="0"/>
              <a:buChar char="•"/>
            </a:pPr>
            <a:r>
              <a:rPr lang="en-GB" b="0" dirty="0" err="1"/>
              <a:t>कचऱ्याच्या</a:t>
            </a:r>
            <a:r>
              <a:rPr lang="en-GB" b="0" dirty="0"/>
              <a:t> </a:t>
            </a:r>
            <a:r>
              <a:rPr lang="en-GB" b="0" dirty="0" err="1"/>
              <a:t>गाड्या</a:t>
            </a:r>
            <a:r>
              <a:rPr lang="en-GB" b="0" dirty="0"/>
              <a:t>, </a:t>
            </a:r>
            <a:r>
              <a:rPr lang="en-GB" b="0" dirty="0" err="1"/>
              <a:t>दुधाचा</a:t>
            </a:r>
            <a:r>
              <a:rPr lang="en-GB" b="0" dirty="0"/>
              <a:t> </a:t>
            </a:r>
            <a:r>
              <a:rPr lang="en-GB" b="0" dirty="0" err="1"/>
              <a:t>पुरवठा</a:t>
            </a:r>
            <a:r>
              <a:rPr lang="en-GB" b="0" dirty="0"/>
              <a:t> </a:t>
            </a:r>
            <a:r>
              <a:rPr lang="en-GB" b="0" dirty="0" err="1"/>
              <a:t>करणाऱ्या</a:t>
            </a:r>
            <a:r>
              <a:rPr lang="en-GB" b="0" dirty="0"/>
              <a:t> </a:t>
            </a:r>
            <a:r>
              <a:rPr lang="en-GB" b="0" dirty="0" err="1"/>
              <a:t>गाड्या</a:t>
            </a:r>
            <a:r>
              <a:rPr lang="en-GB" b="0" dirty="0"/>
              <a:t> </a:t>
            </a:r>
            <a:r>
              <a:rPr lang="en-GB" b="0" dirty="0" err="1"/>
              <a:t>यासारख्या</a:t>
            </a:r>
            <a:r>
              <a:rPr lang="en-GB" b="0" dirty="0"/>
              <a:t> </a:t>
            </a:r>
            <a:r>
              <a:rPr lang="en-GB" b="0" dirty="0" err="1"/>
              <a:t>नेहमीच्या</a:t>
            </a:r>
            <a:r>
              <a:rPr lang="en-GB" b="0" dirty="0"/>
              <a:t> </a:t>
            </a:r>
            <a:r>
              <a:rPr lang="en-GB" b="0" dirty="0" err="1"/>
              <a:t>आवश्यक</a:t>
            </a:r>
            <a:r>
              <a:rPr lang="en-GB" b="0" dirty="0"/>
              <a:t> </a:t>
            </a:r>
            <a:r>
              <a:rPr lang="en-GB" b="0" dirty="0" err="1"/>
              <a:t>सेवांचा</a:t>
            </a:r>
            <a:r>
              <a:rPr lang="en-GB" b="0" dirty="0"/>
              <a:t> </a:t>
            </a:r>
            <a:r>
              <a:rPr lang="en-GB" b="0" dirty="0" err="1"/>
              <a:t>वापर</a:t>
            </a:r>
            <a:r>
              <a:rPr lang="en-GB" b="0" dirty="0"/>
              <a:t> </a:t>
            </a:r>
            <a:r>
              <a:rPr lang="en-GB" b="0" dirty="0" err="1"/>
              <a:t>करून</a:t>
            </a:r>
            <a:r>
              <a:rPr lang="en-GB" b="0" dirty="0"/>
              <a:t> </a:t>
            </a:r>
            <a:r>
              <a:rPr lang="en-GB" b="0" dirty="0" err="1"/>
              <a:t>माहितीचा</a:t>
            </a:r>
            <a:r>
              <a:rPr lang="en-GB" b="0" dirty="0"/>
              <a:t> </a:t>
            </a:r>
            <a:r>
              <a:rPr lang="en-GB" b="0" dirty="0" err="1"/>
              <a:t>प्रसार</a:t>
            </a:r>
            <a:r>
              <a:rPr lang="en-GB" b="0" dirty="0"/>
              <a:t> </a:t>
            </a:r>
            <a:r>
              <a:rPr lang="en-GB" b="0" dirty="0" err="1"/>
              <a:t>करणे</a:t>
            </a:r>
            <a:endParaRPr lang="en-IN" b="0" dirty="0"/>
          </a:p>
          <a:p>
            <a:pPr marL="457200" indent="-457200" algn="l">
              <a:buFont typeface="Arial" panose="020B0604020202020204" pitchFamily="34" charset="0"/>
              <a:buChar char="•"/>
            </a:pPr>
            <a:r>
              <a:rPr lang="en-GB" b="0" dirty="0" err="1"/>
              <a:t>ब्लिच</a:t>
            </a:r>
            <a:r>
              <a:rPr lang="en-GB" b="0" dirty="0"/>
              <a:t>/</a:t>
            </a:r>
            <a:r>
              <a:rPr lang="en-GB" b="0" dirty="0" err="1"/>
              <a:t>सोडियम</a:t>
            </a:r>
            <a:r>
              <a:rPr lang="en-GB" b="0" dirty="0"/>
              <a:t> </a:t>
            </a:r>
            <a:r>
              <a:rPr lang="en-GB" b="0" dirty="0" err="1"/>
              <a:t>हायपोक्लोराइट</a:t>
            </a:r>
            <a:r>
              <a:rPr lang="en-GB" b="0" dirty="0"/>
              <a:t> </a:t>
            </a:r>
            <a:r>
              <a:rPr lang="en-GB" b="0" dirty="0" err="1"/>
              <a:t>द्रावणाचे</a:t>
            </a:r>
            <a:r>
              <a:rPr lang="en-GB" b="0" dirty="0"/>
              <a:t> </a:t>
            </a:r>
            <a:r>
              <a:rPr lang="en-GB" b="0" dirty="0" err="1"/>
              <a:t>मोफत</a:t>
            </a:r>
            <a:r>
              <a:rPr lang="en-GB" b="0" dirty="0"/>
              <a:t> </a:t>
            </a:r>
            <a:r>
              <a:rPr lang="en-GB" b="0" dirty="0" err="1"/>
              <a:t>वितरण</a:t>
            </a:r>
            <a:r>
              <a:rPr lang="en-GB" b="0" dirty="0"/>
              <a:t> </a:t>
            </a:r>
            <a:r>
              <a:rPr lang="en-GB" b="0" dirty="0" err="1"/>
              <a:t>आणि</a:t>
            </a:r>
            <a:r>
              <a:rPr lang="en-GB" b="0" dirty="0"/>
              <a:t> </a:t>
            </a:r>
            <a:r>
              <a:rPr lang="en-GB" b="0" dirty="0" err="1"/>
              <a:t>समुदायामध्ये</a:t>
            </a:r>
            <a:r>
              <a:rPr lang="en-GB" b="0" dirty="0"/>
              <a:t> </a:t>
            </a:r>
            <a:r>
              <a:rPr lang="en-GB" b="0" dirty="0" err="1"/>
              <a:t>जंतुनाशकाच्या</a:t>
            </a:r>
            <a:r>
              <a:rPr lang="en-GB" b="0" dirty="0"/>
              <a:t> </a:t>
            </a:r>
            <a:r>
              <a:rPr lang="en-GB" b="0" dirty="0" err="1"/>
              <a:t>वापराचे</a:t>
            </a:r>
            <a:r>
              <a:rPr lang="en-GB" b="0" dirty="0"/>
              <a:t> </a:t>
            </a:r>
            <a:r>
              <a:rPr lang="en-GB" b="0" dirty="0" err="1"/>
              <a:t>नियोजन</a:t>
            </a:r>
            <a:r>
              <a:rPr lang="en-GB" b="0" dirty="0"/>
              <a:t> </a:t>
            </a:r>
            <a:r>
              <a:rPr lang="en-GB" b="0" dirty="0" err="1"/>
              <a:t>करणे</a:t>
            </a:r>
            <a:r>
              <a:rPr lang="en-IN" sz="4000" b="0" dirty="0"/>
              <a:t> </a:t>
            </a:r>
            <a:endParaRPr lang="en-IN" sz="4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20769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blinds(horizontal)">
                                      <p:cBhvr>
                                        <p:cTn id="7" dur="1000"/>
                                        <p:tgtEl>
                                          <p:spTgt spid="38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500"/>
                                        <p:tgtEl>
                                          <p:spTgt spid="3">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500"/>
                                        <p:tgtEl>
                                          <p:spTgt spid="3">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Effect transition="in" filter="fade">
                                      <p:cBhvr>
                                        <p:cTn id="4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 grpId="0"/>
      <p:bldP spid="3" grpId="0" build="p" bldLvl="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E2BA71A7-13ED-734E-920C-CD8EDE2BA616}"/>
              </a:ext>
            </a:extLst>
          </p:cNvPr>
          <p:cNvGrpSpPr/>
          <p:nvPr/>
        </p:nvGrpSpPr>
        <p:grpSpPr>
          <a:xfrm>
            <a:off x="5413144" y="789920"/>
            <a:ext cx="13557713" cy="1297968"/>
            <a:chOff x="0" y="0"/>
            <a:chExt cx="13557711" cy="1297966"/>
          </a:xfrm>
        </p:grpSpPr>
        <p:sp>
          <p:nvSpPr>
            <p:cNvPr id="3" name="Rounded Rectangle">
              <a:extLst>
                <a:ext uri="{FF2B5EF4-FFF2-40B4-BE49-F238E27FC236}">
                  <a16:creationId xmlns:a16="http://schemas.microsoft.com/office/drawing/2014/main" id="{2F4572F3-7AAA-D942-A3D9-D8860F97DCAD}"/>
                </a:ext>
              </a:extLst>
            </p:cNvPr>
            <p:cNvSpPr/>
            <p:nvPr/>
          </p:nvSpPr>
          <p:spPr>
            <a:xfrm>
              <a:off x="0" y="0"/>
              <a:ext cx="13557711"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4" name="WHAT ARE WE GOING TO LEARN?">
              <a:extLst>
                <a:ext uri="{FF2B5EF4-FFF2-40B4-BE49-F238E27FC236}">
                  <a16:creationId xmlns:a16="http://schemas.microsoft.com/office/drawing/2014/main" id="{E4CECD83-29C0-FB45-BE7D-D2DFD82A4421}"/>
                </a:ext>
              </a:extLst>
            </p:cNvPr>
            <p:cNvSpPr txBox="1"/>
            <p:nvPr/>
          </p:nvSpPr>
          <p:spPr>
            <a:xfrm>
              <a:off x="3318784" y="59078"/>
              <a:ext cx="6920163" cy="11798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000">
                  <a:solidFill>
                    <a:srgbClr val="002135"/>
                  </a:solidFill>
                </a:defRPr>
              </a:lvl1pPr>
            </a:lstStyle>
            <a:p>
              <a:r>
                <a:rPr lang="en-GB" sz="7000" b="0" dirty="0" err="1"/>
                <a:t>मदतकार्याला</a:t>
              </a:r>
              <a:r>
                <a:rPr lang="en-GB" sz="7000" b="0" dirty="0"/>
                <a:t> </a:t>
              </a:r>
              <a:r>
                <a:rPr lang="en-GB" sz="7000" b="0" dirty="0" err="1"/>
                <a:t>प्रारंभ</a:t>
              </a:r>
              <a:r>
                <a:rPr lang="en-GB" sz="7000" b="0" dirty="0"/>
                <a:t> </a:t>
              </a:r>
              <a:endParaRPr lang="en-IN" sz="7000" b="0" dirty="0"/>
            </a:p>
          </p:txBody>
        </p:sp>
      </p:grpSp>
      <p:sp>
        <p:nvSpPr>
          <p:cNvPr id="5" name="Title 1">
            <a:extLst>
              <a:ext uri="{FF2B5EF4-FFF2-40B4-BE49-F238E27FC236}">
                <a16:creationId xmlns:a16="http://schemas.microsoft.com/office/drawing/2014/main" id="{5C41EC28-B715-E242-ACEB-EA6D47DE6F12}"/>
              </a:ext>
            </a:extLst>
          </p:cNvPr>
          <p:cNvSpPr txBox="1">
            <a:spLocks/>
          </p:cNvSpPr>
          <p:nvPr/>
        </p:nvSpPr>
        <p:spPr>
          <a:xfrm>
            <a:off x="2169042" y="2087886"/>
            <a:ext cx="19840353" cy="1429970"/>
          </a:xfrm>
          <a:prstGeom prst="rect">
            <a:avLst/>
          </a:prstGeom>
          <a:ln/>
        </p:spPr>
        <p:style>
          <a:lnRef idx="2">
            <a:schemeClr val="dk1"/>
          </a:lnRef>
          <a:fillRef idx="1">
            <a:schemeClr val="lt1"/>
          </a:fillRef>
          <a:effectRef idx="0">
            <a:schemeClr val="dk1"/>
          </a:effectRef>
          <a:fontRef idx="minor">
            <a:schemeClr val="dk1"/>
          </a:fontRef>
        </p:style>
        <p:txBody>
          <a:bodyPr wrap="square" lIns="0" tIns="0" rIns="0" bIns="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3200">
                <a:solidFill>
                  <a:schemeClr val="accent1">
                    <a:hueOff val="114395"/>
                    <a:lumOff val="-24975"/>
                  </a:schemeClr>
                </a:solidFill>
                <a:latin typeface="Gill Sans"/>
                <a:ea typeface="Gill Sans"/>
                <a:cs typeface="Gill Sans"/>
              </a:defRPr>
            </a:lvl1pPr>
            <a:lvl2pPr>
              <a:defRPr>
                <a:solidFill>
                  <a:srgbClr val="000000"/>
                </a:solidFill>
                <a:latin typeface="Gill Sans"/>
                <a:ea typeface="Gill Sans"/>
                <a:cs typeface="Gill Sans"/>
              </a:defRPr>
            </a:lvl2pPr>
            <a:lvl3pPr>
              <a:defRPr>
                <a:solidFill>
                  <a:srgbClr val="000000"/>
                </a:solidFill>
                <a:latin typeface="Gill Sans"/>
                <a:ea typeface="Gill Sans"/>
                <a:cs typeface="Gill Sans"/>
              </a:defRPr>
            </a:lvl3pPr>
            <a:lvl4pPr>
              <a:defRPr>
                <a:solidFill>
                  <a:srgbClr val="000000"/>
                </a:solidFill>
                <a:latin typeface="Gill Sans"/>
                <a:ea typeface="Gill Sans"/>
                <a:cs typeface="Gill Sans"/>
              </a:defRPr>
            </a:lvl4pPr>
            <a:lvl5pPr>
              <a:defRPr>
                <a:solidFill>
                  <a:srgbClr val="000000"/>
                </a:solidFill>
                <a:latin typeface="Gill Sans"/>
                <a:ea typeface="Gill Sans"/>
                <a:cs typeface="Gill Sans"/>
              </a:defRPr>
            </a:lvl5pPr>
            <a:lvl6pPr>
              <a:defRPr>
                <a:solidFill>
                  <a:srgbClr val="000000"/>
                </a:solidFill>
                <a:latin typeface="Gill Sans"/>
                <a:ea typeface="Gill Sans"/>
                <a:cs typeface="Gill Sans"/>
              </a:defRPr>
            </a:lvl6pPr>
            <a:lvl7pPr>
              <a:defRPr>
                <a:solidFill>
                  <a:srgbClr val="000000"/>
                </a:solidFill>
                <a:latin typeface="Gill Sans"/>
                <a:ea typeface="Gill Sans"/>
                <a:cs typeface="Gill Sans"/>
              </a:defRPr>
            </a:lvl7pPr>
            <a:lvl8pPr>
              <a:defRPr>
                <a:solidFill>
                  <a:srgbClr val="000000"/>
                </a:solidFill>
                <a:latin typeface="Gill Sans"/>
                <a:ea typeface="Gill Sans"/>
                <a:cs typeface="Gill Sans"/>
              </a:defRPr>
            </a:lvl8pPr>
            <a:lvl9pPr>
              <a:defRPr>
                <a:solidFill>
                  <a:srgbClr val="000000"/>
                </a:solidFill>
                <a:latin typeface="Gill Sans"/>
                <a:ea typeface="Gill Sans"/>
                <a:cs typeface="Gill Sans"/>
              </a:defRPr>
            </a:lvl9pPr>
          </a:lstStyle>
          <a:p>
            <a:r>
              <a:rPr lang="en-GB" sz="3500" b="0" dirty="0" err="1">
                <a:solidFill>
                  <a:schemeClr val="tx1"/>
                </a:solidFill>
              </a:rPr>
              <a:t>शहरी</a:t>
            </a:r>
            <a:r>
              <a:rPr lang="en-GB" sz="3500" b="0" dirty="0">
                <a:solidFill>
                  <a:schemeClr val="tx1"/>
                </a:solidFill>
              </a:rPr>
              <a:t> </a:t>
            </a:r>
            <a:r>
              <a:rPr lang="en-GB" sz="3500" b="0" dirty="0" err="1">
                <a:solidFill>
                  <a:schemeClr val="tx1"/>
                </a:solidFill>
              </a:rPr>
              <a:t>भागात</a:t>
            </a:r>
            <a:r>
              <a:rPr lang="en-GB" sz="3500" b="0" dirty="0">
                <a:solidFill>
                  <a:schemeClr val="tx1"/>
                </a:solidFill>
              </a:rPr>
              <a:t> </a:t>
            </a:r>
            <a:r>
              <a:rPr lang="en-GB" sz="3500" b="0" dirty="0" err="1">
                <a:solidFill>
                  <a:schemeClr val="tx1"/>
                </a:solidFill>
              </a:rPr>
              <a:t>दाट</a:t>
            </a:r>
            <a:r>
              <a:rPr lang="en-GB" sz="3500" b="0" dirty="0">
                <a:solidFill>
                  <a:schemeClr val="tx1"/>
                </a:solidFill>
              </a:rPr>
              <a:t> </a:t>
            </a:r>
            <a:r>
              <a:rPr lang="en-GB" sz="3500" b="0" dirty="0" err="1">
                <a:solidFill>
                  <a:schemeClr val="tx1"/>
                </a:solidFill>
              </a:rPr>
              <a:t>लोकवस्ती</a:t>
            </a:r>
            <a:r>
              <a:rPr lang="en-GB" sz="3500" b="0" dirty="0">
                <a:solidFill>
                  <a:schemeClr val="tx1"/>
                </a:solidFill>
              </a:rPr>
              <a:t> </a:t>
            </a:r>
            <a:r>
              <a:rPr lang="en-GB" sz="3500" b="0" dirty="0" err="1">
                <a:solidFill>
                  <a:schemeClr val="tx1"/>
                </a:solidFill>
              </a:rPr>
              <a:t>असते</a:t>
            </a:r>
            <a:r>
              <a:rPr lang="en-GB" sz="3500" b="0" dirty="0">
                <a:solidFill>
                  <a:schemeClr val="tx1"/>
                </a:solidFill>
              </a:rPr>
              <a:t> </a:t>
            </a:r>
            <a:r>
              <a:rPr lang="en-GB" sz="3500" b="0" dirty="0" err="1">
                <a:solidFill>
                  <a:schemeClr val="tx1"/>
                </a:solidFill>
              </a:rPr>
              <a:t>व</a:t>
            </a:r>
            <a:r>
              <a:rPr lang="en-GB" sz="3500" b="0" dirty="0">
                <a:solidFill>
                  <a:schemeClr val="tx1"/>
                </a:solidFill>
              </a:rPr>
              <a:t> </a:t>
            </a:r>
            <a:r>
              <a:rPr lang="en-GB" sz="3500" b="0" dirty="0" err="1">
                <a:solidFill>
                  <a:schemeClr val="tx1"/>
                </a:solidFill>
              </a:rPr>
              <a:t>तेथील</a:t>
            </a:r>
            <a:r>
              <a:rPr lang="en-GB" sz="3500" b="0" dirty="0">
                <a:solidFill>
                  <a:schemeClr val="tx1"/>
                </a:solidFill>
              </a:rPr>
              <a:t> </a:t>
            </a:r>
            <a:r>
              <a:rPr lang="en-GB" sz="3500" b="0" dirty="0" err="1">
                <a:solidFill>
                  <a:schemeClr val="tx1"/>
                </a:solidFill>
              </a:rPr>
              <a:t>आरोग्य</a:t>
            </a:r>
            <a:r>
              <a:rPr lang="en-GB" sz="3500" b="0" dirty="0">
                <a:solidFill>
                  <a:schemeClr val="tx1"/>
                </a:solidFill>
              </a:rPr>
              <a:t> </a:t>
            </a:r>
            <a:r>
              <a:rPr lang="en-GB" sz="3500" b="0" dirty="0" err="1">
                <a:solidFill>
                  <a:schemeClr val="tx1"/>
                </a:solidFill>
              </a:rPr>
              <a:t>कर्मचाऱ्यांची</a:t>
            </a:r>
            <a:r>
              <a:rPr lang="en-GB" sz="3500" b="0" dirty="0">
                <a:solidFill>
                  <a:schemeClr val="tx1"/>
                </a:solidFill>
              </a:rPr>
              <a:t> </a:t>
            </a:r>
            <a:r>
              <a:rPr lang="en-GB" sz="3500" b="0" dirty="0" err="1">
                <a:solidFill>
                  <a:schemeClr val="tx1"/>
                </a:solidFill>
              </a:rPr>
              <a:t>संख्या</a:t>
            </a:r>
            <a:r>
              <a:rPr lang="en-GB" sz="3500" b="0" dirty="0">
                <a:solidFill>
                  <a:schemeClr val="tx1"/>
                </a:solidFill>
              </a:rPr>
              <a:t> </a:t>
            </a:r>
            <a:r>
              <a:rPr lang="en-GB" sz="3500" b="0" dirty="0" err="1">
                <a:solidFill>
                  <a:schemeClr val="tx1"/>
                </a:solidFill>
              </a:rPr>
              <a:t>मर्यादित</a:t>
            </a:r>
            <a:r>
              <a:rPr lang="en-GB" sz="3500" b="0" dirty="0">
                <a:solidFill>
                  <a:schemeClr val="tx1"/>
                </a:solidFill>
              </a:rPr>
              <a:t> </a:t>
            </a:r>
            <a:r>
              <a:rPr lang="en-GB" sz="3500" b="0" dirty="0" err="1">
                <a:solidFill>
                  <a:schemeClr val="tx1"/>
                </a:solidFill>
              </a:rPr>
              <a:t>असते</a:t>
            </a:r>
            <a:r>
              <a:rPr lang="en-GB" sz="3500" b="0" dirty="0">
                <a:solidFill>
                  <a:schemeClr val="tx1"/>
                </a:solidFill>
              </a:rPr>
              <a:t> </a:t>
            </a:r>
            <a:r>
              <a:rPr lang="en-GB" sz="3500" b="0" dirty="0" err="1">
                <a:solidFill>
                  <a:schemeClr val="tx1"/>
                </a:solidFill>
              </a:rPr>
              <a:t>हे</a:t>
            </a:r>
            <a:r>
              <a:rPr lang="en-GB" sz="3500" b="0" dirty="0">
                <a:solidFill>
                  <a:schemeClr val="tx1"/>
                </a:solidFill>
              </a:rPr>
              <a:t> </a:t>
            </a:r>
            <a:r>
              <a:rPr lang="en-GB" sz="3500" b="0" dirty="0" err="1">
                <a:solidFill>
                  <a:schemeClr val="tx1"/>
                </a:solidFill>
              </a:rPr>
              <a:t>लक्षात</a:t>
            </a:r>
            <a:r>
              <a:rPr lang="en-GB" sz="3500" b="0" dirty="0">
                <a:solidFill>
                  <a:schemeClr val="tx1"/>
                </a:solidFill>
              </a:rPr>
              <a:t> </a:t>
            </a:r>
            <a:r>
              <a:rPr lang="en-GB" sz="3500" b="0" dirty="0" err="1">
                <a:solidFill>
                  <a:schemeClr val="tx1"/>
                </a:solidFill>
              </a:rPr>
              <a:t>ठेवा</a:t>
            </a:r>
            <a:r>
              <a:rPr lang="en-GB" sz="3500" b="0" dirty="0">
                <a:solidFill>
                  <a:schemeClr val="tx1"/>
                </a:solidFill>
              </a:rPr>
              <a:t>. </a:t>
            </a:r>
            <a:r>
              <a:rPr lang="en-GB" sz="3500" b="0" dirty="0" err="1">
                <a:solidFill>
                  <a:schemeClr val="tx1"/>
                </a:solidFill>
              </a:rPr>
              <a:t>समुदायातील</a:t>
            </a:r>
            <a:r>
              <a:rPr lang="en-GB" sz="3500" b="0" dirty="0">
                <a:solidFill>
                  <a:schemeClr val="tx1"/>
                </a:solidFill>
              </a:rPr>
              <a:t> </a:t>
            </a:r>
            <a:r>
              <a:rPr lang="en-GB" sz="3500" b="0" dirty="0" err="1">
                <a:solidFill>
                  <a:schemeClr val="tx1"/>
                </a:solidFill>
              </a:rPr>
              <a:t>प्रत्येकाला</a:t>
            </a:r>
            <a:r>
              <a:rPr lang="en-GB" sz="3500" b="0" dirty="0">
                <a:solidFill>
                  <a:schemeClr val="tx1"/>
                </a:solidFill>
              </a:rPr>
              <a:t> </a:t>
            </a:r>
            <a:r>
              <a:rPr lang="en-GB" sz="3500" b="0" dirty="0" err="1">
                <a:solidFill>
                  <a:schemeClr val="tx1"/>
                </a:solidFill>
              </a:rPr>
              <a:t>तसेच</a:t>
            </a:r>
            <a:r>
              <a:rPr lang="en-GB" sz="3500" b="0" dirty="0">
                <a:solidFill>
                  <a:schemeClr val="tx1"/>
                </a:solidFill>
              </a:rPr>
              <a:t> </a:t>
            </a:r>
            <a:r>
              <a:rPr lang="en-GB" sz="3500" b="0" dirty="0" err="1">
                <a:solidFill>
                  <a:schemeClr val="tx1"/>
                </a:solidFill>
              </a:rPr>
              <a:t>स्वतःला</a:t>
            </a:r>
            <a:r>
              <a:rPr lang="en-GB" sz="3500" b="0" dirty="0">
                <a:solidFill>
                  <a:schemeClr val="tx1"/>
                </a:solidFill>
              </a:rPr>
              <a:t> </a:t>
            </a:r>
            <a:r>
              <a:rPr lang="en-GB" sz="3500" b="0" dirty="0" err="1">
                <a:solidFill>
                  <a:schemeClr val="tx1"/>
                </a:solidFill>
              </a:rPr>
              <a:t>सुरक्षित</a:t>
            </a:r>
            <a:r>
              <a:rPr lang="en-GB" sz="3500" b="0" dirty="0">
                <a:solidFill>
                  <a:schemeClr val="tx1"/>
                </a:solidFill>
              </a:rPr>
              <a:t> </a:t>
            </a:r>
            <a:r>
              <a:rPr lang="en-GB" sz="3500" b="0" dirty="0" err="1">
                <a:solidFill>
                  <a:schemeClr val="tx1"/>
                </a:solidFill>
              </a:rPr>
              <a:t>ठेवण्यासाठी</a:t>
            </a:r>
            <a:r>
              <a:rPr lang="en-GB" sz="3500" b="0" dirty="0">
                <a:solidFill>
                  <a:schemeClr val="tx1"/>
                </a:solidFill>
              </a:rPr>
              <a:t> </a:t>
            </a:r>
            <a:r>
              <a:rPr lang="en-GB" sz="3500" b="0" dirty="0" err="1">
                <a:solidFill>
                  <a:schemeClr val="tx1"/>
                </a:solidFill>
              </a:rPr>
              <a:t>तुम्हाला</a:t>
            </a:r>
            <a:r>
              <a:rPr lang="en-GB" sz="3500" b="0" dirty="0">
                <a:solidFill>
                  <a:schemeClr val="tx1"/>
                </a:solidFill>
              </a:rPr>
              <a:t> </a:t>
            </a:r>
            <a:r>
              <a:rPr lang="en-GB" sz="3500" b="0" dirty="0" err="1">
                <a:solidFill>
                  <a:schemeClr val="tx1"/>
                </a:solidFill>
              </a:rPr>
              <a:t>समुदायातील</a:t>
            </a:r>
            <a:r>
              <a:rPr lang="en-GB" sz="3500" b="0" dirty="0">
                <a:solidFill>
                  <a:schemeClr val="tx1"/>
                </a:solidFill>
              </a:rPr>
              <a:t> </a:t>
            </a:r>
            <a:r>
              <a:rPr lang="en-GB" sz="3500" b="0" dirty="0" err="1">
                <a:solidFill>
                  <a:schemeClr val="tx1"/>
                </a:solidFill>
              </a:rPr>
              <a:t>व्यक्तीची</a:t>
            </a:r>
            <a:r>
              <a:rPr lang="en-GB" sz="3500" b="0" dirty="0">
                <a:solidFill>
                  <a:schemeClr val="tx1"/>
                </a:solidFill>
              </a:rPr>
              <a:t> </a:t>
            </a:r>
            <a:r>
              <a:rPr lang="en-GB" sz="3500" b="0" dirty="0" err="1">
                <a:solidFill>
                  <a:schemeClr val="tx1"/>
                </a:solidFill>
              </a:rPr>
              <a:t>मदत</a:t>
            </a:r>
            <a:r>
              <a:rPr lang="en-GB" sz="3500" b="0" dirty="0">
                <a:solidFill>
                  <a:schemeClr val="tx1"/>
                </a:solidFill>
              </a:rPr>
              <a:t> </a:t>
            </a:r>
            <a:r>
              <a:rPr lang="en-GB" sz="3500" b="0" dirty="0" err="1">
                <a:solidFill>
                  <a:schemeClr val="tx1"/>
                </a:solidFill>
              </a:rPr>
              <a:t>घ्यावी</a:t>
            </a:r>
            <a:r>
              <a:rPr lang="en-GB" sz="3500" b="0" dirty="0">
                <a:solidFill>
                  <a:schemeClr val="tx1"/>
                </a:solidFill>
              </a:rPr>
              <a:t> </a:t>
            </a:r>
            <a:r>
              <a:rPr lang="en-GB" sz="3500" b="0" dirty="0" err="1">
                <a:solidFill>
                  <a:schemeClr val="tx1"/>
                </a:solidFill>
              </a:rPr>
              <a:t>लागते</a:t>
            </a:r>
            <a:r>
              <a:rPr lang="en-GB" sz="3500" b="0" dirty="0">
                <a:solidFill>
                  <a:schemeClr val="tx1"/>
                </a:solidFill>
              </a:rPr>
              <a:t>.</a:t>
            </a:r>
            <a:endParaRPr lang="en-IN" sz="3500" b="0" dirty="0">
              <a:solidFill>
                <a:schemeClr val="tx1"/>
              </a:solidFill>
            </a:endParaRPr>
          </a:p>
        </p:txBody>
      </p:sp>
      <p:sp>
        <p:nvSpPr>
          <p:cNvPr id="6" name="Rounded Rectangle">
            <a:extLst>
              <a:ext uri="{FF2B5EF4-FFF2-40B4-BE49-F238E27FC236}">
                <a16:creationId xmlns:a16="http://schemas.microsoft.com/office/drawing/2014/main" id="{F6ACDCBC-202E-8349-8DE4-F5FE976DCE52}"/>
              </a:ext>
            </a:extLst>
          </p:cNvPr>
          <p:cNvSpPr/>
          <p:nvPr/>
        </p:nvSpPr>
        <p:spPr>
          <a:xfrm>
            <a:off x="3327402" y="3691758"/>
            <a:ext cx="17729196" cy="7134494"/>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1934EFD-3657-1E42-AA71-1CB6F753E651}"/>
              </a:ext>
            </a:extLst>
          </p:cNvPr>
          <p:cNvSpPr/>
          <p:nvPr/>
        </p:nvSpPr>
        <p:spPr>
          <a:xfrm>
            <a:off x="4084333" y="5058402"/>
            <a:ext cx="16568564" cy="4401205"/>
          </a:xfrm>
          <a:prstGeom prst="rect">
            <a:avLst/>
          </a:prstGeom>
        </p:spPr>
        <p:txBody>
          <a:bodyPr wrap="square">
            <a:spAutoFit/>
          </a:bodyPr>
          <a:lstStyle/>
          <a:p>
            <a:pPr marL="457200" lvl="0" indent="-457200" algn="l">
              <a:buFont typeface="Arial" panose="020B0604020202020204" pitchFamily="34" charset="0"/>
              <a:buChar char="•"/>
            </a:pPr>
            <a:r>
              <a:rPr lang="en-GB" sz="3500" b="0" dirty="0" err="1"/>
              <a:t>समुदायातील</a:t>
            </a:r>
            <a:r>
              <a:rPr lang="en-GB" sz="3500" b="0" dirty="0"/>
              <a:t> </a:t>
            </a:r>
            <a:r>
              <a:rPr lang="en-GB" sz="3500" b="0" dirty="0" err="1"/>
              <a:t>अधिक</a:t>
            </a:r>
            <a:r>
              <a:rPr lang="en-GB" sz="3500" b="0" dirty="0"/>
              <a:t> </a:t>
            </a:r>
            <a:r>
              <a:rPr lang="en-GB" sz="3500" b="0" dirty="0" err="1"/>
              <a:t>जोखीम</a:t>
            </a:r>
            <a:r>
              <a:rPr lang="en-GB" sz="3500" b="0" dirty="0"/>
              <a:t> </a:t>
            </a:r>
            <a:r>
              <a:rPr lang="en-GB" sz="3500" b="0" dirty="0" err="1"/>
              <a:t>असलेले</a:t>
            </a:r>
            <a:r>
              <a:rPr lang="en-GB" sz="3500" b="0" dirty="0"/>
              <a:t> </a:t>
            </a:r>
            <a:r>
              <a:rPr lang="en-GB" sz="3500" b="0" dirty="0" err="1"/>
              <a:t>गट</a:t>
            </a:r>
            <a:r>
              <a:rPr lang="en-GB" sz="3500" b="0" dirty="0"/>
              <a:t> </a:t>
            </a:r>
            <a:r>
              <a:rPr lang="en-GB" sz="3500" b="0" dirty="0" err="1"/>
              <a:t>ओळखा</a:t>
            </a:r>
            <a:r>
              <a:rPr lang="en-GB" sz="3500" b="0" dirty="0"/>
              <a:t> </a:t>
            </a:r>
            <a:r>
              <a:rPr lang="en-GB" sz="3500" b="0" dirty="0" err="1"/>
              <a:t>आणि</a:t>
            </a:r>
            <a:r>
              <a:rPr lang="en-GB" sz="3500" b="0" dirty="0"/>
              <a:t> </a:t>
            </a:r>
            <a:r>
              <a:rPr lang="en-GB" sz="3500" b="0" dirty="0" err="1"/>
              <a:t>संसर्ग</a:t>
            </a:r>
            <a:r>
              <a:rPr lang="en-GB" sz="3500" b="0" dirty="0"/>
              <a:t> </a:t>
            </a:r>
            <a:r>
              <a:rPr lang="en-GB" sz="3500" b="0" dirty="0" err="1"/>
              <a:t>होऊ</a:t>
            </a:r>
            <a:r>
              <a:rPr lang="en-GB" sz="3500" b="0" dirty="0"/>
              <a:t> </a:t>
            </a:r>
            <a:r>
              <a:rPr lang="en-GB" sz="3500" b="0" dirty="0" err="1"/>
              <a:t>नये</a:t>
            </a:r>
            <a:r>
              <a:rPr lang="en-GB" sz="3500" b="0" dirty="0"/>
              <a:t> </a:t>
            </a:r>
            <a:r>
              <a:rPr lang="en-GB" sz="3500" b="0" dirty="0" err="1"/>
              <a:t>म्हणून</a:t>
            </a:r>
            <a:r>
              <a:rPr lang="en-GB" sz="3500" b="0" dirty="0"/>
              <a:t> </a:t>
            </a:r>
            <a:r>
              <a:rPr lang="en-GB" sz="3500" b="0" dirty="0" err="1"/>
              <a:t>सुरक्षित</a:t>
            </a:r>
            <a:r>
              <a:rPr lang="en-GB" sz="3500" b="0" dirty="0"/>
              <a:t> </a:t>
            </a:r>
            <a:r>
              <a:rPr lang="en-GB" sz="3500" b="0" dirty="0" err="1"/>
              <a:t>राहण्यासाठी</a:t>
            </a:r>
            <a:r>
              <a:rPr lang="en-GB" sz="3500" b="0" dirty="0"/>
              <a:t> </a:t>
            </a:r>
            <a:r>
              <a:rPr lang="en-GB" sz="3500" b="0" dirty="0" err="1"/>
              <a:t>त्यांना</a:t>
            </a:r>
            <a:r>
              <a:rPr lang="en-GB" sz="3500" b="0" dirty="0"/>
              <a:t> </a:t>
            </a:r>
            <a:r>
              <a:rPr lang="en-GB" sz="3500" b="0" dirty="0" err="1"/>
              <a:t>अलग</a:t>
            </a:r>
            <a:r>
              <a:rPr lang="en-GB" sz="3500" b="0" dirty="0"/>
              <a:t> </a:t>
            </a:r>
            <a:r>
              <a:rPr lang="en-GB" sz="3500" b="0" dirty="0" err="1"/>
              <a:t>होण्यासाठी</a:t>
            </a:r>
            <a:r>
              <a:rPr lang="en-GB" sz="3500" b="0" dirty="0"/>
              <a:t> </a:t>
            </a:r>
            <a:r>
              <a:rPr lang="en-GB" sz="3500" b="0" dirty="0" err="1"/>
              <a:t>मदत</a:t>
            </a:r>
            <a:r>
              <a:rPr lang="en-GB" sz="3500" b="0" dirty="0"/>
              <a:t> </a:t>
            </a:r>
            <a:r>
              <a:rPr lang="en-GB" sz="3500" b="0" dirty="0" err="1"/>
              <a:t>करा</a:t>
            </a:r>
            <a:endParaRPr lang="en-IN" sz="3500" b="0" dirty="0"/>
          </a:p>
          <a:p>
            <a:pPr marL="457200" lvl="0" indent="-457200" algn="l">
              <a:buFont typeface="Arial" panose="020B0604020202020204" pitchFamily="34" charset="0"/>
              <a:buChar char="•"/>
            </a:pPr>
            <a:r>
              <a:rPr lang="en-GB" sz="3500" b="0" dirty="0" err="1"/>
              <a:t>बालगृहांना</a:t>
            </a:r>
            <a:r>
              <a:rPr lang="en-GB" sz="3500" b="0" dirty="0"/>
              <a:t> </a:t>
            </a:r>
            <a:r>
              <a:rPr lang="en-GB" sz="3500" b="0" dirty="0" err="1"/>
              <a:t>मिड-डे</a:t>
            </a:r>
            <a:r>
              <a:rPr lang="en-GB" sz="3500" b="0" dirty="0"/>
              <a:t> </a:t>
            </a:r>
            <a:r>
              <a:rPr lang="en-GB" sz="3500" b="0" dirty="0" err="1"/>
              <a:t>मिल्सच्या</a:t>
            </a:r>
            <a:r>
              <a:rPr lang="en-GB" sz="3500" b="0" dirty="0"/>
              <a:t> </a:t>
            </a:r>
            <a:r>
              <a:rPr lang="en-GB" sz="3500" b="0" dirty="0" err="1"/>
              <a:t>योग्य</a:t>
            </a:r>
            <a:r>
              <a:rPr lang="en-GB" sz="3500" b="0" dirty="0"/>
              <a:t> </a:t>
            </a:r>
            <a:r>
              <a:rPr lang="en-GB" sz="3500" b="0" dirty="0" err="1"/>
              <a:t>वितरण</a:t>
            </a:r>
            <a:r>
              <a:rPr lang="en-GB" sz="3500" b="0" dirty="0"/>
              <a:t> </a:t>
            </a:r>
            <a:r>
              <a:rPr lang="en-GB" sz="3500" b="0" dirty="0" err="1"/>
              <a:t>व्यवस्थेसाठी</a:t>
            </a:r>
            <a:r>
              <a:rPr lang="en-GB" sz="3500" b="0" dirty="0"/>
              <a:t> </a:t>
            </a:r>
            <a:r>
              <a:rPr lang="en-GB" sz="3500" b="0" dirty="0" err="1"/>
              <a:t>सरकारी</a:t>
            </a:r>
            <a:r>
              <a:rPr lang="en-GB" sz="3500" b="0" dirty="0"/>
              <a:t> </a:t>
            </a:r>
            <a:r>
              <a:rPr lang="en-GB" sz="3500" b="0" dirty="0" err="1"/>
              <a:t>सेवांच्या</a:t>
            </a:r>
            <a:r>
              <a:rPr lang="en-GB" sz="3500" b="0" dirty="0"/>
              <a:t> </a:t>
            </a:r>
            <a:r>
              <a:rPr lang="en-GB" sz="3500" b="0" dirty="0" err="1"/>
              <a:t>संपर्कात</a:t>
            </a:r>
            <a:r>
              <a:rPr lang="en-GB" sz="3500" b="0" dirty="0"/>
              <a:t> </a:t>
            </a:r>
            <a:r>
              <a:rPr lang="en-GB" sz="3500" b="0" dirty="0" err="1"/>
              <a:t>राहा</a:t>
            </a:r>
            <a:endParaRPr lang="en-IN" sz="3500" b="0" dirty="0"/>
          </a:p>
          <a:p>
            <a:pPr marL="457200" lvl="0" indent="-457200" algn="l">
              <a:buFont typeface="Arial" panose="020B0604020202020204" pitchFamily="34" charset="0"/>
              <a:buChar char="•"/>
            </a:pPr>
            <a:r>
              <a:rPr lang="en-GB" sz="3500" b="0" dirty="0" err="1"/>
              <a:t>संसर्ग</a:t>
            </a:r>
            <a:r>
              <a:rPr lang="en-GB" sz="3500" b="0" dirty="0"/>
              <a:t> </a:t>
            </a:r>
            <a:r>
              <a:rPr lang="en-GB" sz="3500" b="0" dirty="0" err="1"/>
              <a:t>झालेल्या</a:t>
            </a:r>
            <a:r>
              <a:rPr lang="en-GB" sz="3500" b="0" dirty="0"/>
              <a:t> </a:t>
            </a:r>
            <a:r>
              <a:rPr lang="en-GB" sz="3500" b="0" dirty="0" err="1"/>
              <a:t>संभाव्य</a:t>
            </a:r>
            <a:r>
              <a:rPr lang="en-GB" sz="3500" b="0" dirty="0"/>
              <a:t> </a:t>
            </a:r>
            <a:r>
              <a:rPr lang="en-GB" sz="3500" b="0" dirty="0" err="1"/>
              <a:t>व्यक्तींबाबत</a:t>
            </a:r>
            <a:r>
              <a:rPr lang="en-GB" sz="3500" b="0" dirty="0"/>
              <a:t> </a:t>
            </a:r>
            <a:r>
              <a:rPr lang="en-GB" sz="3500" b="0" dirty="0" err="1"/>
              <a:t>सतर्क</a:t>
            </a:r>
            <a:r>
              <a:rPr lang="en-GB" sz="3500" b="0" dirty="0"/>
              <a:t> </a:t>
            </a:r>
            <a:r>
              <a:rPr lang="en-GB" sz="3500" b="0" dirty="0" err="1"/>
              <a:t>राहण्यासाठी</a:t>
            </a:r>
            <a:r>
              <a:rPr lang="en-GB" sz="3500" b="0" dirty="0"/>
              <a:t> </a:t>
            </a:r>
            <a:r>
              <a:rPr lang="en-GB" sz="3500" b="0" dirty="0" err="1"/>
              <a:t>व</a:t>
            </a:r>
            <a:r>
              <a:rPr lang="en-GB" sz="3500" b="0" dirty="0"/>
              <a:t> </a:t>
            </a:r>
            <a:r>
              <a:rPr lang="en-GB" sz="3500" b="0" dirty="0" err="1"/>
              <a:t>त्या</a:t>
            </a:r>
            <a:r>
              <a:rPr lang="en-GB" sz="3500" b="0" dirty="0"/>
              <a:t> </a:t>
            </a:r>
            <a:r>
              <a:rPr lang="en-GB" sz="3500" b="0" dirty="0" err="1"/>
              <a:t>शोधण्यासाठी</a:t>
            </a:r>
            <a:r>
              <a:rPr lang="en-GB" sz="3500" b="0" dirty="0"/>
              <a:t> </a:t>
            </a:r>
            <a:r>
              <a:rPr lang="en-GB" sz="3500" b="0" dirty="0" err="1"/>
              <a:t>तसेच</a:t>
            </a:r>
            <a:r>
              <a:rPr lang="en-GB" sz="3500" b="0" dirty="0"/>
              <a:t> </a:t>
            </a:r>
            <a:r>
              <a:rPr lang="en-GB" sz="3500" b="0" dirty="0" err="1"/>
              <a:t>त्यांना</a:t>
            </a:r>
            <a:r>
              <a:rPr lang="en-GB" sz="3500" b="0" dirty="0"/>
              <a:t> </a:t>
            </a:r>
            <a:r>
              <a:rPr lang="en-GB" sz="3500" b="0" dirty="0" err="1"/>
              <a:t>आरोग्य</a:t>
            </a:r>
            <a:r>
              <a:rPr lang="en-GB" sz="3500" b="0" dirty="0"/>
              <a:t> </a:t>
            </a:r>
            <a:r>
              <a:rPr lang="en-GB" sz="3500" b="0" dirty="0" err="1"/>
              <a:t>संस्थेकडे</a:t>
            </a:r>
            <a:r>
              <a:rPr lang="en-GB" sz="3500" b="0" dirty="0"/>
              <a:t> </a:t>
            </a:r>
            <a:r>
              <a:rPr lang="en-GB" sz="3500" b="0" dirty="0" err="1"/>
              <a:t>पाठवण्यासाठी</a:t>
            </a:r>
            <a:r>
              <a:rPr lang="en-GB" sz="3500" b="0" dirty="0"/>
              <a:t> </a:t>
            </a:r>
            <a:r>
              <a:rPr lang="en-GB" sz="3500" b="0" dirty="0" err="1"/>
              <a:t>समाजातील</a:t>
            </a:r>
            <a:r>
              <a:rPr lang="en-GB" sz="3500" b="0" dirty="0"/>
              <a:t> </a:t>
            </a:r>
            <a:r>
              <a:rPr lang="en-GB" sz="3500" b="0" dirty="0" err="1"/>
              <a:t>प्रभावी</a:t>
            </a:r>
            <a:r>
              <a:rPr lang="en-GB" sz="3500" b="0" dirty="0"/>
              <a:t> </a:t>
            </a:r>
            <a:r>
              <a:rPr lang="en-GB" sz="3500" b="0" dirty="0" err="1"/>
              <a:t>व्यक्तींची</a:t>
            </a:r>
            <a:r>
              <a:rPr lang="en-GB" sz="3500" b="0" dirty="0"/>
              <a:t> </a:t>
            </a:r>
            <a:r>
              <a:rPr lang="en-GB" sz="3500" b="0" dirty="0" err="1"/>
              <a:t>मदत</a:t>
            </a:r>
            <a:r>
              <a:rPr lang="en-GB" sz="3500" b="0" dirty="0"/>
              <a:t> </a:t>
            </a:r>
            <a:r>
              <a:rPr lang="en-GB" sz="3500" b="0" dirty="0" err="1"/>
              <a:t>घ्या</a:t>
            </a:r>
            <a:endParaRPr lang="en-IN" sz="3500" b="0" dirty="0"/>
          </a:p>
          <a:p>
            <a:pPr marL="457200" lvl="0" indent="-457200" algn="l">
              <a:buFont typeface="Arial" panose="020B0604020202020204" pitchFamily="34" charset="0"/>
              <a:buChar char="•"/>
            </a:pPr>
            <a:r>
              <a:rPr lang="en-GB" sz="3500" b="0" dirty="0" err="1"/>
              <a:t>लॉकडाऊनच्या</a:t>
            </a:r>
            <a:r>
              <a:rPr lang="en-GB" sz="3500" b="0" dirty="0"/>
              <a:t> </a:t>
            </a:r>
            <a:r>
              <a:rPr lang="en-GB" sz="3500" b="0" dirty="0" err="1"/>
              <a:t>काळात</a:t>
            </a:r>
            <a:r>
              <a:rPr lang="en-GB" sz="3500" b="0" dirty="0"/>
              <a:t> </a:t>
            </a:r>
            <a:r>
              <a:rPr lang="en-GB" sz="3500" b="0" dirty="0" err="1"/>
              <a:t>नियमांचे</a:t>
            </a:r>
            <a:r>
              <a:rPr lang="en-GB" sz="3500" b="0" dirty="0"/>
              <a:t> </a:t>
            </a:r>
            <a:r>
              <a:rPr lang="en-GB" sz="3500" b="0" dirty="0" err="1"/>
              <a:t>पालन</a:t>
            </a:r>
            <a:r>
              <a:rPr lang="en-GB" sz="3500" b="0" dirty="0"/>
              <a:t> </a:t>
            </a:r>
            <a:r>
              <a:rPr lang="en-GB" sz="3500" b="0" dirty="0" err="1"/>
              <a:t>होत</a:t>
            </a:r>
            <a:r>
              <a:rPr lang="en-GB" sz="3500" b="0" dirty="0"/>
              <a:t> </a:t>
            </a:r>
            <a:r>
              <a:rPr lang="en-GB" sz="3500" b="0" dirty="0" err="1"/>
              <a:t>असल्याचे</a:t>
            </a:r>
            <a:r>
              <a:rPr lang="en-GB" sz="3500" b="0" dirty="0"/>
              <a:t> </a:t>
            </a:r>
            <a:r>
              <a:rPr lang="en-GB" sz="3500" b="0" dirty="0" err="1"/>
              <a:t>सुनिश्चित</a:t>
            </a:r>
            <a:r>
              <a:rPr lang="en-GB" sz="3500" b="0" dirty="0"/>
              <a:t> </a:t>
            </a:r>
            <a:r>
              <a:rPr lang="en-GB" sz="3500" b="0" dirty="0" err="1"/>
              <a:t>करण्यासाठी</a:t>
            </a:r>
            <a:r>
              <a:rPr lang="en-GB" sz="3500" b="0" dirty="0"/>
              <a:t> </a:t>
            </a:r>
            <a:r>
              <a:rPr lang="en-GB" sz="3500" b="0" dirty="0" err="1"/>
              <a:t>सामुदायिक</a:t>
            </a:r>
            <a:r>
              <a:rPr lang="en-GB" sz="3500" b="0" dirty="0"/>
              <a:t> </a:t>
            </a:r>
            <a:r>
              <a:rPr lang="en-GB" sz="3500" b="0" dirty="0" err="1"/>
              <a:t>स्तरावरील</a:t>
            </a:r>
            <a:r>
              <a:rPr lang="en-GB" sz="3500" b="0" dirty="0"/>
              <a:t> </a:t>
            </a:r>
            <a:r>
              <a:rPr lang="en-GB" sz="3500" b="0" dirty="0" err="1"/>
              <a:t>गटांना</a:t>
            </a:r>
            <a:r>
              <a:rPr lang="en-GB" sz="3500" b="0" dirty="0"/>
              <a:t> </a:t>
            </a:r>
            <a:r>
              <a:rPr lang="en-GB" sz="3500" b="0" dirty="0" err="1"/>
              <a:t>प्रशिक्षित</a:t>
            </a:r>
            <a:r>
              <a:rPr lang="en-GB" sz="3500" b="0" dirty="0"/>
              <a:t> </a:t>
            </a:r>
            <a:r>
              <a:rPr lang="en-GB" sz="3500" b="0" dirty="0" err="1"/>
              <a:t>करा</a:t>
            </a:r>
            <a:endParaRPr lang="en-IN" sz="3500" b="0" dirty="0"/>
          </a:p>
          <a:p>
            <a:pPr marL="457200" lvl="0" indent="-457200" algn="l">
              <a:buFont typeface="Arial" panose="020B0604020202020204" pitchFamily="34" charset="0"/>
              <a:buChar char="•"/>
            </a:pPr>
            <a:r>
              <a:rPr lang="en-GB" sz="3500" b="0" dirty="0" err="1"/>
              <a:t>योग्य</a:t>
            </a:r>
            <a:r>
              <a:rPr lang="en-GB" sz="3500" b="0" dirty="0"/>
              <a:t> </a:t>
            </a:r>
            <a:r>
              <a:rPr lang="en-GB" sz="3500" b="0" dirty="0" err="1"/>
              <a:t>सामुदायिक</a:t>
            </a:r>
            <a:r>
              <a:rPr lang="en-GB" sz="3500" b="0" dirty="0"/>
              <a:t> </a:t>
            </a:r>
            <a:r>
              <a:rPr lang="en-GB" sz="3500" b="0" dirty="0" err="1"/>
              <a:t>इमारती</a:t>
            </a:r>
            <a:r>
              <a:rPr lang="en-GB" sz="3500" b="0" dirty="0"/>
              <a:t> </a:t>
            </a:r>
            <a:r>
              <a:rPr lang="en-GB" sz="3500" b="0" dirty="0" err="1"/>
              <a:t>निवडून</a:t>
            </a:r>
            <a:r>
              <a:rPr lang="en-GB" sz="3500" b="0" dirty="0"/>
              <a:t> </a:t>
            </a:r>
            <a:r>
              <a:rPr lang="en-GB" sz="3500" b="0" dirty="0" err="1"/>
              <a:t>त्यांचे</a:t>
            </a:r>
            <a:r>
              <a:rPr lang="en-GB" sz="3500" b="0" dirty="0"/>
              <a:t> </a:t>
            </a:r>
            <a:r>
              <a:rPr lang="en-GB" sz="3500" b="0" dirty="0" err="1"/>
              <a:t>रुपांतर</a:t>
            </a:r>
            <a:r>
              <a:rPr lang="en-GB" sz="3500" b="0" dirty="0"/>
              <a:t> </a:t>
            </a:r>
            <a:r>
              <a:rPr lang="en-GB" sz="3500" b="0" dirty="0" err="1"/>
              <a:t>विलगीकरण</a:t>
            </a:r>
            <a:r>
              <a:rPr lang="en-GB" sz="3500" b="0" dirty="0"/>
              <a:t> </a:t>
            </a:r>
            <a:r>
              <a:rPr lang="en-GB" sz="3500" b="0" dirty="0" err="1"/>
              <a:t>सुविधातळांमध्ये</a:t>
            </a:r>
            <a:r>
              <a:rPr lang="en-GB" sz="3500" b="0" dirty="0"/>
              <a:t> </a:t>
            </a:r>
            <a:r>
              <a:rPr lang="en-GB" sz="3500" b="0" dirty="0" err="1"/>
              <a:t>करा</a:t>
            </a:r>
            <a:r>
              <a:rPr lang="en-GB" sz="3500" b="0" dirty="0"/>
              <a:t>  </a:t>
            </a:r>
            <a:endParaRPr lang="en-IN" sz="3500" b="0" dirty="0"/>
          </a:p>
        </p:txBody>
      </p:sp>
      <p:grpSp>
        <p:nvGrpSpPr>
          <p:cNvPr id="9" name="Group">
            <a:extLst>
              <a:ext uri="{FF2B5EF4-FFF2-40B4-BE49-F238E27FC236}">
                <a16:creationId xmlns:a16="http://schemas.microsoft.com/office/drawing/2014/main" id="{BA7FEF6B-9CDE-C64A-B0BF-D2175B759A19}"/>
              </a:ext>
            </a:extLst>
          </p:cNvPr>
          <p:cNvGrpSpPr/>
          <p:nvPr/>
        </p:nvGrpSpPr>
        <p:grpSpPr>
          <a:xfrm>
            <a:off x="23097931" y="13055998"/>
            <a:ext cx="2098871" cy="1540536"/>
            <a:chOff x="0" y="2516"/>
            <a:chExt cx="2098869" cy="1540534"/>
          </a:xfrm>
        </p:grpSpPr>
        <p:sp>
          <p:nvSpPr>
            <p:cNvPr id="10" name="08">
              <a:extLst>
                <a:ext uri="{FF2B5EF4-FFF2-40B4-BE49-F238E27FC236}">
                  <a16:creationId xmlns:a16="http://schemas.microsoft.com/office/drawing/2014/main" id="{A6F098C3-3738-F749-8A2B-93700C040F22}"/>
                </a:ext>
              </a:extLst>
            </p:cNvPr>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43</a:t>
              </a:r>
              <a:endParaRPr dirty="0">
                <a:latin typeface="Arial" panose="020B0604020202020204" pitchFamily="34" charset="0"/>
                <a:cs typeface="Arial" panose="020B0604020202020204" pitchFamily="34" charset="0"/>
              </a:endParaRPr>
            </a:p>
          </p:txBody>
        </p:sp>
        <p:pic>
          <p:nvPicPr>
            <p:cNvPr id="11" name="Image" descr="Image">
              <a:extLst>
                <a:ext uri="{FF2B5EF4-FFF2-40B4-BE49-F238E27FC236}">
                  <a16:creationId xmlns:a16="http://schemas.microsoft.com/office/drawing/2014/main" id="{97F189E4-BB4A-BD46-9256-F85D3325FC71}"/>
                </a:ext>
              </a:extLst>
            </p:cNvPr>
            <p:cNvPicPr>
              <a:picLocks noChangeAspect="1"/>
            </p:cNvPicPr>
            <p:nvPr/>
          </p:nvPicPr>
          <p:blipFill>
            <a:blip r:embed="rId3"/>
            <a:stretch>
              <a:fillRect/>
            </a:stretch>
          </p:blipFill>
          <p:spPr>
            <a:xfrm>
              <a:off x="0" y="2516"/>
              <a:ext cx="554528" cy="541069"/>
            </a:xfrm>
            <a:prstGeom prst="rect">
              <a:avLst/>
            </a:prstGeom>
            <a:ln w="12700" cap="flat">
              <a:noFill/>
              <a:miter lim="400000"/>
            </a:ln>
            <a:effectLst/>
          </p:spPr>
        </p:pic>
      </p:grpSp>
      <p:grpSp>
        <p:nvGrpSpPr>
          <p:cNvPr id="12" name="Group">
            <a:extLst>
              <a:ext uri="{FF2B5EF4-FFF2-40B4-BE49-F238E27FC236}">
                <a16:creationId xmlns:a16="http://schemas.microsoft.com/office/drawing/2014/main" id="{C29CC9C4-8C4E-9F4C-BB2C-A94AE98BE247}"/>
              </a:ext>
            </a:extLst>
          </p:cNvPr>
          <p:cNvGrpSpPr/>
          <p:nvPr/>
        </p:nvGrpSpPr>
        <p:grpSpPr>
          <a:xfrm>
            <a:off x="300010" y="12315300"/>
            <a:ext cx="4601210" cy="995767"/>
            <a:chOff x="0" y="0"/>
            <a:chExt cx="4601208" cy="995765"/>
          </a:xfrm>
        </p:grpSpPr>
        <p:pic>
          <p:nvPicPr>
            <p:cNvPr id="13" name="Picture 3" descr="Picture 3">
              <a:extLst>
                <a:ext uri="{FF2B5EF4-FFF2-40B4-BE49-F238E27FC236}">
                  <a16:creationId xmlns:a16="http://schemas.microsoft.com/office/drawing/2014/main" id="{8019086F-4A0F-054F-AB4F-D800112AF36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14" name="Picture 5" descr="Picture 5">
              <a:extLst>
                <a:ext uri="{FF2B5EF4-FFF2-40B4-BE49-F238E27FC236}">
                  <a16:creationId xmlns:a16="http://schemas.microsoft.com/office/drawing/2014/main" id="{428E9D25-9405-AA43-BD48-CF16FF7AC30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15" name="Line">
              <a:extLst>
                <a:ext uri="{FF2B5EF4-FFF2-40B4-BE49-F238E27FC236}">
                  <a16:creationId xmlns:a16="http://schemas.microsoft.com/office/drawing/2014/main" id="{328F7D17-A841-D841-B1EA-4C5AEB9794C9}"/>
                </a:ext>
              </a:extLst>
            </p:cNvPr>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16" name="Line">
              <a:extLst>
                <a:ext uri="{FF2B5EF4-FFF2-40B4-BE49-F238E27FC236}">
                  <a16:creationId xmlns:a16="http://schemas.microsoft.com/office/drawing/2014/main" id="{F72450BE-7EF2-2349-92E8-00BA180AE19E}"/>
                </a:ext>
              </a:extLst>
            </p:cNvPr>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17" name="ministry-and-health-family-welfare.png" descr="ministry-and-health-family-welfare.png">
              <a:extLst>
                <a:ext uri="{FF2B5EF4-FFF2-40B4-BE49-F238E27FC236}">
                  <a16:creationId xmlns:a16="http://schemas.microsoft.com/office/drawing/2014/main" id="{85FC8E98-46E0-5741-9FB8-54BCC3193C7D}"/>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spTree>
    <p:extLst>
      <p:ext uri="{BB962C8B-B14F-4D97-AF65-F5344CB8AC3E}">
        <p14:creationId xmlns:p14="http://schemas.microsoft.com/office/powerpoint/2010/main" val="19457751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fade">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fade">
                                      <p:cBhvr>
                                        <p:cTn id="30" dur="5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fade">
                                      <p:cBhvr>
                                        <p:cTn id="35" dur="500"/>
                                        <p:tgtEl>
                                          <p:spTgt spid="8">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xEl>
                                              <p:pRg st="4" end="4"/>
                                            </p:txEl>
                                          </p:spTgt>
                                        </p:tgtEl>
                                        <p:attrNameLst>
                                          <p:attrName>style.visibility</p:attrName>
                                        </p:attrNameLst>
                                      </p:cBhvr>
                                      <p:to>
                                        <p:strVal val="visible"/>
                                      </p:to>
                                    </p:set>
                                    <p:animEffect transition="in" filter="fade">
                                      <p:cBhvr>
                                        <p:cTn id="4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build="p" bldLvl="2"/>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9" name="Group"/>
          <p:cNvGrpSpPr/>
          <p:nvPr/>
        </p:nvGrpSpPr>
        <p:grpSpPr>
          <a:xfrm>
            <a:off x="300010" y="12315300"/>
            <a:ext cx="4601210" cy="995767"/>
            <a:chOff x="0" y="0"/>
            <a:chExt cx="4601208" cy="995765"/>
          </a:xfrm>
        </p:grpSpPr>
        <p:pic>
          <p:nvPicPr>
            <p:cNvPr id="374"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375"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376"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77"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378"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382" name="Group"/>
          <p:cNvGrpSpPr/>
          <p:nvPr/>
        </p:nvGrpSpPr>
        <p:grpSpPr>
          <a:xfrm>
            <a:off x="5413143" y="969590"/>
            <a:ext cx="13557713" cy="1297968"/>
            <a:chOff x="0" y="0"/>
            <a:chExt cx="13557711" cy="1297966"/>
          </a:xfrm>
        </p:grpSpPr>
        <p:sp>
          <p:nvSpPr>
            <p:cNvPr id="380" name="Rounded Rectangle"/>
            <p:cNvSpPr/>
            <p:nvPr/>
          </p:nvSpPr>
          <p:spPr>
            <a:xfrm>
              <a:off x="0" y="0"/>
              <a:ext cx="13557711"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81" name="WHAT ARE WE GOING TO LEARN?"/>
            <p:cNvSpPr txBox="1"/>
            <p:nvPr/>
          </p:nvSpPr>
          <p:spPr>
            <a:xfrm>
              <a:off x="3188144" y="59078"/>
              <a:ext cx="7181453" cy="11798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000">
                  <a:solidFill>
                    <a:srgbClr val="002135"/>
                  </a:solidFill>
                </a:defRPr>
              </a:lvl1pPr>
            </a:lstStyle>
            <a:p>
              <a:r>
                <a:rPr lang="en-GB" sz="7000" b="0" dirty="0" err="1"/>
                <a:t>योग्य</a:t>
              </a:r>
              <a:r>
                <a:rPr lang="en-GB" sz="7000" b="0" dirty="0"/>
                <a:t> </a:t>
              </a:r>
              <a:r>
                <a:rPr lang="en-GB" sz="7000" b="0" dirty="0" err="1"/>
                <a:t>सवयींचे</a:t>
              </a:r>
              <a:r>
                <a:rPr lang="en-GB" sz="7000" b="0" dirty="0"/>
                <a:t> </a:t>
              </a:r>
              <a:r>
                <a:rPr lang="en-GB" sz="7000" b="0" dirty="0" err="1"/>
                <a:t>पालन</a:t>
              </a:r>
              <a:endParaRPr lang="en-IN" sz="7000" b="0" dirty="0"/>
            </a:p>
          </p:txBody>
        </p:sp>
      </p:grpSp>
      <p:grpSp>
        <p:nvGrpSpPr>
          <p:cNvPr id="386" name="Group"/>
          <p:cNvGrpSpPr/>
          <p:nvPr/>
        </p:nvGrpSpPr>
        <p:grpSpPr>
          <a:xfrm>
            <a:off x="23097931" y="13055998"/>
            <a:ext cx="2098870" cy="1540535"/>
            <a:chOff x="0" y="2516"/>
            <a:chExt cx="2098868" cy="1540533"/>
          </a:xfrm>
        </p:grpSpPr>
        <p:sp>
          <p:nvSpPr>
            <p:cNvPr id="384" name="08"/>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44</a:t>
              </a:r>
              <a:endParaRPr dirty="0">
                <a:latin typeface="Arial" panose="020B0604020202020204" pitchFamily="34" charset="0"/>
                <a:cs typeface="Arial" panose="020B0604020202020204" pitchFamily="34" charset="0"/>
              </a:endParaRPr>
            </a:p>
          </p:txBody>
        </p:sp>
        <p:pic>
          <p:nvPicPr>
            <p:cNvPr id="385"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15" name="Title 1">
            <a:extLst>
              <a:ext uri="{FF2B5EF4-FFF2-40B4-BE49-F238E27FC236}">
                <a16:creationId xmlns:a16="http://schemas.microsoft.com/office/drawing/2014/main" id="{D07954CA-9F4B-1442-9A17-9903BD92F62B}"/>
              </a:ext>
            </a:extLst>
          </p:cNvPr>
          <p:cNvSpPr txBox="1">
            <a:spLocks/>
          </p:cNvSpPr>
          <p:nvPr/>
        </p:nvSpPr>
        <p:spPr>
          <a:xfrm>
            <a:off x="2587360" y="2299847"/>
            <a:ext cx="18506558" cy="1429970"/>
          </a:xfrm>
          <a:prstGeom prst="rect">
            <a:avLst/>
          </a:prstGeom>
          <a:ln/>
        </p:spPr>
        <p:style>
          <a:lnRef idx="2">
            <a:schemeClr val="dk1"/>
          </a:lnRef>
          <a:fillRef idx="1">
            <a:schemeClr val="lt1"/>
          </a:fillRef>
          <a:effectRef idx="0">
            <a:schemeClr val="dk1"/>
          </a:effectRef>
          <a:fontRef idx="minor">
            <a:schemeClr val="dk1"/>
          </a:fontRef>
        </p:style>
        <p:txBody>
          <a:bodyPr wrap="square" lIns="0" tIns="0" rIns="0" bIns="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3200">
                <a:solidFill>
                  <a:schemeClr val="accent1">
                    <a:hueOff val="114395"/>
                    <a:lumOff val="-24975"/>
                  </a:schemeClr>
                </a:solidFill>
                <a:latin typeface="Gill Sans"/>
                <a:ea typeface="Gill Sans"/>
                <a:cs typeface="Gill Sans"/>
              </a:defRPr>
            </a:lvl1pPr>
            <a:lvl2pPr>
              <a:defRPr>
                <a:solidFill>
                  <a:srgbClr val="000000"/>
                </a:solidFill>
                <a:latin typeface="Gill Sans"/>
                <a:ea typeface="Gill Sans"/>
                <a:cs typeface="Gill Sans"/>
              </a:defRPr>
            </a:lvl2pPr>
            <a:lvl3pPr>
              <a:defRPr>
                <a:solidFill>
                  <a:srgbClr val="000000"/>
                </a:solidFill>
                <a:latin typeface="Gill Sans"/>
                <a:ea typeface="Gill Sans"/>
                <a:cs typeface="Gill Sans"/>
              </a:defRPr>
            </a:lvl3pPr>
            <a:lvl4pPr>
              <a:defRPr>
                <a:solidFill>
                  <a:srgbClr val="000000"/>
                </a:solidFill>
                <a:latin typeface="Gill Sans"/>
                <a:ea typeface="Gill Sans"/>
                <a:cs typeface="Gill Sans"/>
              </a:defRPr>
            </a:lvl4pPr>
            <a:lvl5pPr>
              <a:defRPr>
                <a:solidFill>
                  <a:srgbClr val="000000"/>
                </a:solidFill>
                <a:latin typeface="Gill Sans"/>
                <a:ea typeface="Gill Sans"/>
                <a:cs typeface="Gill Sans"/>
              </a:defRPr>
            </a:lvl5pPr>
            <a:lvl6pPr>
              <a:defRPr>
                <a:solidFill>
                  <a:srgbClr val="000000"/>
                </a:solidFill>
                <a:latin typeface="Gill Sans"/>
                <a:ea typeface="Gill Sans"/>
                <a:cs typeface="Gill Sans"/>
              </a:defRPr>
            </a:lvl6pPr>
            <a:lvl7pPr>
              <a:defRPr>
                <a:solidFill>
                  <a:srgbClr val="000000"/>
                </a:solidFill>
                <a:latin typeface="Gill Sans"/>
                <a:ea typeface="Gill Sans"/>
                <a:cs typeface="Gill Sans"/>
              </a:defRPr>
            </a:lvl7pPr>
            <a:lvl8pPr>
              <a:defRPr>
                <a:solidFill>
                  <a:srgbClr val="000000"/>
                </a:solidFill>
                <a:latin typeface="Gill Sans"/>
                <a:ea typeface="Gill Sans"/>
                <a:cs typeface="Gill Sans"/>
              </a:defRPr>
            </a:lvl8pPr>
            <a:lvl9pPr>
              <a:defRPr>
                <a:solidFill>
                  <a:srgbClr val="000000"/>
                </a:solidFill>
                <a:latin typeface="Gill Sans"/>
                <a:ea typeface="Gill Sans"/>
                <a:cs typeface="Gill Sans"/>
              </a:defRPr>
            </a:lvl9pPr>
          </a:lstStyle>
          <a:p>
            <a:r>
              <a:rPr lang="en-GB" sz="3500" b="0" dirty="0" err="1">
                <a:solidFill>
                  <a:schemeClr val="tx1"/>
                </a:solidFill>
              </a:rPr>
              <a:t>रोजंदारी</a:t>
            </a:r>
            <a:r>
              <a:rPr lang="en-GB" sz="3500" b="0" dirty="0">
                <a:solidFill>
                  <a:schemeClr val="tx1"/>
                </a:solidFill>
              </a:rPr>
              <a:t> </a:t>
            </a:r>
            <a:r>
              <a:rPr lang="en-GB" sz="3500" b="0" dirty="0" err="1">
                <a:solidFill>
                  <a:schemeClr val="tx1"/>
                </a:solidFill>
              </a:rPr>
              <a:t>करणारे</a:t>
            </a:r>
            <a:r>
              <a:rPr lang="en-GB" sz="3500" b="0" dirty="0">
                <a:solidFill>
                  <a:schemeClr val="tx1"/>
                </a:solidFill>
              </a:rPr>
              <a:t>/</a:t>
            </a:r>
            <a:r>
              <a:rPr lang="en-GB" sz="3500" b="0" dirty="0" err="1">
                <a:solidFill>
                  <a:schemeClr val="tx1"/>
                </a:solidFill>
              </a:rPr>
              <a:t>असंघटित</a:t>
            </a:r>
            <a:r>
              <a:rPr lang="en-GB" sz="3500" b="0" dirty="0">
                <a:solidFill>
                  <a:schemeClr val="tx1"/>
                </a:solidFill>
              </a:rPr>
              <a:t> </a:t>
            </a:r>
            <a:r>
              <a:rPr lang="en-GB" sz="3500" b="0" dirty="0" err="1">
                <a:solidFill>
                  <a:schemeClr val="tx1"/>
                </a:solidFill>
              </a:rPr>
              <a:t>क्षेत्रातील</a:t>
            </a:r>
            <a:r>
              <a:rPr lang="en-GB" sz="3500" b="0" dirty="0">
                <a:solidFill>
                  <a:schemeClr val="tx1"/>
                </a:solidFill>
              </a:rPr>
              <a:t> </a:t>
            </a:r>
            <a:r>
              <a:rPr lang="en-GB" sz="3500" b="0" dirty="0" err="1">
                <a:solidFill>
                  <a:schemeClr val="tx1"/>
                </a:solidFill>
              </a:rPr>
              <a:t>कामगार</a:t>
            </a:r>
            <a:r>
              <a:rPr lang="en-GB" sz="3500" b="0" dirty="0">
                <a:solidFill>
                  <a:schemeClr val="tx1"/>
                </a:solidFill>
              </a:rPr>
              <a:t> </a:t>
            </a:r>
            <a:r>
              <a:rPr lang="en-GB" sz="3500" b="0" dirty="0" err="1">
                <a:solidFill>
                  <a:schemeClr val="tx1"/>
                </a:solidFill>
              </a:rPr>
              <a:t>त्यांच्या</a:t>
            </a:r>
            <a:r>
              <a:rPr lang="en-GB" sz="3500" b="0" dirty="0">
                <a:solidFill>
                  <a:schemeClr val="tx1"/>
                </a:solidFill>
              </a:rPr>
              <a:t> </a:t>
            </a:r>
            <a:r>
              <a:rPr lang="en-GB" sz="3500" b="0" dirty="0" err="1">
                <a:solidFill>
                  <a:schemeClr val="tx1"/>
                </a:solidFill>
              </a:rPr>
              <a:t>पोटापाण्यासाठी</a:t>
            </a:r>
            <a:r>
              <a:rPr lang="en-GB" sz="3500" b="0" dirty="0">
                <a:solidFill>
                  <a:schemeClr val="tx1"/>
                </a:solidFill>
              </a:rPr>
              <a:t> </a:t>
            </a:r>
            <a:r>
              <a:rPr lang="en-GB" sz="3500" b="0" dirty="0" err="1">
                <a:solidFill>
                  <a:schemeClr val="tx1"/>
                </a:solidFill>
              </a:rPr>
              <a:t>निर्बंध</a:t>
            </a:r>
            <a:r>
              <a:rPr lang="en-GB" sz="3500" b="0" dirty="0">
                <a:solidFill>
                  <a:schemeClr val="tx1"/>
                </a:solidFill>
              </a:rPr>
              <a:t> </a:t>
            </a:r>
            <a:r>
              <a:rPr lang="en-GB" sz="3500" b="0" dirty="0" err="1">
                <a:solidFill>
                  <a:schemeClr val="tx1"/>
                </a:solidFill>
              </a:rPr>
              <a:t>घातले</a:t>
            </a:r>
            <a:r>
              <a:rPr lang="en-GB" sz="3500" b="0" dirty="0">
                <a:solidFill>
                  <a:schemeClr val="tx1"/>
                </a:solidFill>
              </a:rPr>
              <a:t> </a:t>
            </a:r>
            <a:r>
              <a:rPr lang="en-GB" sz="3500" b="0" dirty="0" err="1">
                <a:solidFill>
                  <a:schemeClr val="tx1"/>
                </a:solidFill>
              </a:rPr>
              <a:t>तरी</a:t>
            </a:r>
            <a:r>
              <a:rPr lang="en-GB" sz="3500" b="0" dirty="0">
                <a:solidFill>
                  <a:schemeClr val="tx1"/>
                </a:solidFill>
              </a:rPr>
              <a:t> </a:t>
            </a:r>
            <a:r>
              <a:rPr lang="en-GB" sz="3500" b="0" dirty="0" err="1">
                <a:solidFill>
                  <a:schemeClr val="tx1"/>
                </a:solidFill>
              </a:rPr>
              <a:t>कामावर</a:t>
            </a:r>
            <a:r>
              <a:rPr lang="en-GB" sz="3500" b="0" dirty="0">
                <a:solidFill>
                  <a:schemeClr val="tx1"/>
                </a:solidFill>
              </a:rPr>
              <a:t> </a:t>
            </a:r>
            <a:r>
              <a:rPr lang="en-GB" sz="3500" b="0" dirty="0" err="1">
                <a:solidFill>
                  <a:schemeClr val="tx1"/>
                </a:solidFill>
              </a:rPr>
              <a:t>जाणार</a:t>
            </a:r>
            <a:r>
              <a:rPr lang="en-GB" sz="3500" b="0" dirty="0">
                <a:solidFill>
                  <a:schemeClr val="tx1"/>
                </a:solidFill>
              </a:rPr>
              <a:t> </a:t>
            </a:r>
            <a:r>
              <a:rPr lang="en-GB" sz="3500" b="0" dirty="0" err="1">
                <a:solidFill>
                  <a:schemeClr val="tx1"/>
                </a:solidFill>
              </a:rPr>
              <a:t>व</a:t>
            </a:r>
            <a:r>
              <a:rPr lang="en-GB" sz="3500" b="0" dirty="0">
                <a:solidFill>
                  <a:schemeClr val="tx1"/>
                </a:solidFill>
              </a:rPr>
              <a:t> </a:t>
            </a:r>
            <a:r>
              <a:rPr lang="en-GB" sz="3500" b="0" dirty="0" err="1">
                <a:solidFill>
                  <a:schemeClr val="tx1"/>
                </a:solidFill>
              </a:rPr>
              <a:t>परिणामी</a:t>
            </a:r>
            <a:r>
              <a:rPr lang="en-GB" sz="3500" b="0" dirty="0">
                <a:solidFill>
                  <a:schemeClr val="tx1"/>
                </a:solidFill>
              </a:rPr>
              <a:t> </a:t>
            </a:r>
            <a:r>
              <a:rPr lang="en-GB" sz="3500" b="0" dirty="0" err="1">
                <a:solidFill>
                  <a:schemeClr val="tx1"/>
                </a:solidFill>
              </a:rPr>
              <a:t>त्यांची</a:t>
            </a:r>
            <a:r>
              <a:rPr lang="en-GB" sz="3500" b="0" dirty="0">
                <a:solidFill>
                  <a:schemeClr val="tx1"/>
                </a:solidFill>
              </a:rPr>
              <a:t> </a:t>
            </a:r>
            <a:r>
              <a:rPr lang="en-GB" sz="3500" b="0" dirty="0" err="1">
                <a:solidFill>
                  <a:schemeClr val="tx1"/>
                </a:solidFill>
              </a:rPr>
              <a:t>सुरक्षा</a:t>
            </a:r>
            <a:r>
              <a:rPr lang="en-GB" sz="3500" b="0" dirty="0">
                <a:solidFill>
                  <a:schemeClr val="tx1"/>
                </a:solidFill>
              </a:rPr>
              <a:t> </a:t>
            </a:r>
            <a:r>
              <a:rPr lang="en-GB" sz="3500" b="0" dirty="0" err="1">
                <a:solidFill>
                  <a:schemeClr val="tx1"/>
                </a:solidFill>
              </a:rPr>
              <a:t>धोक्यात</a:t>
            </a:r>
            <a:r>
              <a:rPr lang="en-GB" sz="3500" b="0" dirty="0">
                <a:solidFill>
                  <a:schemeClr val="tx1"/>
                </a:solidFill>
              </a:rPr>
              <a:t> </a:t>
            </a:r>
            <a:r>
              <a:rPr lang="en-GB" sz="3500" b="0" dirty="0" err="1">
                <a:solidFill>
                  <a:schemeClr val="tx1"/>
                </a:solidFill>
              </a:rPr>
              <a:t>येणार</a:t>
            </a:r>
            <a:r>
              <a:rPr lang="en-GB" sz="3500" b="0" dirty="0">
                <a:solidFill>
                  <a:schemeClr val="tx1"/>
                </a:solidFill>
              </a:rPr>
              <a:t> </a:t>
            </a:r>
            <a:r>
              <a:rPr lang="en-GB" sz="3500" b="0" dirty="0" err="1">
                <a:solidFill>
                  <a:schemeClr val="tx1"/>
                </a:solidFill>
              </a:rPr>
              <a:t>हे</a:t>
            </a:r>
            <a:r>
              <a:rPr lang="en-GB" sz="3500" b="0" dirty="0">
                <a:solidFill>
                  <a:schemeClr val="tx1"/>
                </a:solidFill>
              </a:rPr>
              <a:t> </a:t>
            </a:r>
            <a:r>
              <a:rPr lang="en-GB" sz="3500" b="0" dirty="0" err="1">
                <a:solidFill>
                  <a:schemeClr val="tx1"/>
                </a:solidFill>
              </a:rPr>
              <a:t>लक्षात</a:t>
            </a:r>
            <a:r>
              <a:rPr lang="en-GB" sz="3500" b="0" dirty="0">
                <a:solidFill>
                  <a:schemeClr val="tx1"/>
                </a:solidFill>
              </a:rPr>
              <a:t> </a:t>
            </a:r>
            <a:r>
              <a:rPr lang="en-GB" sz="3500" b="0" dirty="0" err="1">
                <a:solidFill>
                  <a:schemeClr val="tx1"/>
                </a:solidFill>
              </a:rPr>
              <a:t>ठेवा</a:t>
            </a:r>
            <a:endParaRPr lang="en-IN" sz="3500" b="0" dirty="0">
              <a:solidFill>
                <a:schemeClr val="tx1"/>
              </a:solidFill>
            </a:endParaRPr>
          </a:p>
        </p:txBody>
      </p:sp>
      <p:sp>
        <p:nvSpPr>
          <p:cNvPr id="16" name="Rounded Rectangle">
            <a:extLst>
              <a:ext uri="{FF2B5EF4-FFF2-40B4-BE49-F238E27FC236}">
                <a16:creationId xmlns:a16="http://schemas.microsoft.com/office/drawing/2014/main" id="{1D1C21AC-97B7-454B-8636-A312FF697888}"/>
              </a:ext>
            </a:extLst>
          </p:cNvPr>
          <p:cNvSpPr/>
          <p:nvPr/>
        </p:nvSpPr>
        <p:spPr>
          <a:xfrm>
            <a:off x="2768604" y="3762106"/>
            <a:ext cx="18135594" cy="7700535"/>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1E6CFD46-6E7F-D84A-B02B-CB63FD01FA10}"/>
              </a:ext>
            </a:extLst>
          </p:cNvPr>
          <p:cNvSpPr/>
          <p:nvPr/>
        </p:nvSpPr>
        <p:spPr>
          <a:xfrm>
            <a:off x="3798886" y="4449969"/>
            <a:ext cx="16786225" cy="6324808"/>
          </a:xfrm>
          <a:prstGeom prst="rect">
            <a:avLst/>
          </a:prstGeom>
        </p:spPr>
        <p:txBody>
          <a:bodyPr wrap="square">
            <a:spAutoFit/>
          </a:bodyPr>
          <a:lstStyle/>
          <a:p>
            <a:pPr lvl="3" algn="l"/>
            <a:r>
              <a:rPr lang="en-GB" sz="4000" b="0" dirty="0" err="1"/>
              <a:t>साबण</a:t>
            </a:r>
            <a:r>
              <a:rPr lang="en-GB" sz="4000" b="0" dirty="0"/>
              <a:t> </a:t>
            </a:r>
            <a:r>
              <a:rPr lang="en-GB" sz="4000" b="0" dirty="0" err="1"/>
              <a:t>व</a:t>
            </a:r>
            <a:r>
              <a:rPr lang="en-GB" sz="4000" b="0" dirty="0"/>
              <a:t> </a:t>
            </a:r>
            <a:r>
              <a:rPr lang="en-GB" sz="4000" b="0" dirty="0" err="1"/>
              <a:t>पाण्याने</a:t>
            </a:r>
            <a:r>
              <a:rPr lang="en-GB" sz="4000" b="0" dirty="0"/>
              <a:t> ४० </a:t>
            </a:r>
            <a:r>
              <a:rPr lang="en-GB" sz="4000" b="0" dirty="0" err="1"/>
              <a:t>मिनिमजूर</a:t>
            </a:r>
            <a:r>
              <a:rPr lang="en-GB" sz="4000" b="0" dirty="0"/>
              <a:t>, </a:t>
            </a:r>
            <a:r>
              <a:rPr lang="en-GB" sz="4000" b="0" dirty="0" err="1"/>
              <a:t>घरकाम</a:t>
            </a:r>
            <a:r>
              <a:rPr lang="en-GB" sz="4000" b="0" dirty="0"/>
              <a:t> </a:t>
            </a:r>
            <a:r>
              <a:rPr lang="en-GB" sz="4000" b="0" dirty="0" err="1"/>
              <a:t>करणारा</a:t>
            </a:r>
            <a:r>
              <a:rPr lang="en-GB" sz="4000" b="0" dirty="0"/>
              <a:t> </a:t>
            </a:r>
            <a:r>
              <a:rPr lang="en-GB" sz="4000" b="0" dirty="0" err="1"/>
              <a:t>नोकरवर्ग</a:t>
            </a:r>
            <a:r>
              <a:rPr lang="en-GB" sz="4000" b="0" dirty="0"/>
              <a:t>, </a:t>
            </a:r>
            <a:r>
              <a:rPr lang="en-GB" sz="4000" b="0" dirty="0" err="1"/>
              <a:t>झोपडीत</a:t>
            </a:r>
            <a:r>
              <a:rPr lang="en-GB" sz="4000" b="0" dirty="0"/>
              <a:t> </a:t>
            </a:r>
            <a:r>
              <a:rPr lang="en-GB" sz="4000" b="0" dirty="0" err="1"/>
              <a:t>राहणारे</a:t>
            </a:r>
            <a:r>
              <a:rPr lang="en-GB" sz="4000" b="0" dirty="0"/>
              <a:t> </a:t>
            </a:r>
            <a:r>
              <a:rPr lang="en-GB" sz="4000" b="0" dirty="0" err="1"/>
              <a:t>स्थलांतरित</a:t>
            </a:r>
            <a:r>
              <a:rPr lang="en-GB" sz="4000" b="0" dirty="0"/>
              <a:t> </a:t>
            </a:r>
            <a:r>
              <a:rPr lang="en-GB" sz="4000" b="0" dirty="0" err="1"/>
              <a:t>आणि</a:t>
            </a:r>
            <a:r>
              <a:rPr lang="en-GB" sz="4000" b="0" dirty="0"/>
              <a:t> </a:t>
            </a:r>
            <a:r>
              <a:rPr lang="en-GB" sz="4000" b="0" dirty="0" err="1"/>
              <a:t>रोजंदारीवर</a:t>
            </a:r>
            <a:r>
              <a:rPr lang="en-GB" sz="4000" b="0" dirty="0"/>
              <a:t> </a:t>
            </a:r>
            <a:r>
              <a:rPr lang="en-GB" sz="4000" b="0" dirty="0" err="1"/>
              <a:t>काम</a:t>
            </a:r>
            <a:r>
              <a:rPr lang="en-GB" sz="4000" b="0" dirty="0"/>
              <a:t> </a:t>
            </a:r>
            <a:r>
              <a:rPr lang="en-GB" sz="4000" b="0" dirty="0" err="1"/>
              <a:t>करणाऱ्या</a:t>
            </a:r>
            <a:r>
              <a:rPr lang="en-GB" sz="4000" b="0" dirty="0"/>
              <a:t> </a:t>
            </a:r>
            <a:r>
              <a:rPr lang="en-GB" sz="4000" b="0" dirty="0" err="1"/>
              <a:t>व्यक्तींपर्यंत</a:t>
            </a:r>
            <a:r>
              <a:rPr lang="en-GB" sz="4000" b="0" dirty="0"/>
              <a:t> </a:t>
            </a:r>
            <a:r>
              <a:rPr lang="en-GB" sz="4000" b="0" dirty="0" err="1"/>
              <a:t>पोहोचून</a:t>
            </a:r>
            <a:r>
              <a:rPr lang="en-GB" sz="4000" b="0" dirty="0"/>
              <a:t> </a:t>
            </a:r>
            <a:r>
              <a:rPr lang="en-GB" sz="4000" b="0" dirty="0" err="1"/>
              <a:t>त्यांना</a:t>
            </a:r>
            <a:r>
              <a:rPr lang="en-GB" sz="4000" b="0" dirty="0"/>
              <a:t> </a:t>
            </a:r>
            <a:r>
              <a:rPr lang="en-GB" sz="4000" b="0" dirty="0" err="1"/>
              <a:t>खालील</a:t>
            </a:r>
            <a:r>
              <a:rPr lang="en-GB" sz="4000" b="0" dirty="0"/>
              <a:t> </a:t>
            </a:r>
            <a:r>
              <a:rPr lang="en-GB" sz="4000" b="0" dirty="0" err="1"/>
              <a:t>गोष्टींचे</a:t>
            </a:r>
            <a:r>
              <a:rPr lang="en-GB" sz="4000" b="0" dirty="0"/>
              <a:t> </a:t>
            </a:r>
            <a:r>
              <a:rPr lang="en-GB" sz="4000" b="0" dirty="0" err="1"/>
              <a:t>पालन</a:t>
            </a:r>
            <a:r>
              <a:rPr lang="en-GB" sz="4000" b="0" dirty="0"/>
              <a:t> </a:t>
            </a:r>
            <a:r>
              <a:rPr lang="en-GB" sz="4000" b="0" dirty="0" err="1"/>
              <a:t>करण्याचा</a:t>
            </a:r>
            <a:r>
              <a:rPr lang="en-GB" sz="4000" b="0" dirty="0"/>
              <a:t> </a:t>
            </a:r>
            <a:r>
              <a:rPr lang="en-GB" sz="4000" b="0" dirty="0" err="1"/>
              <a:t>सल्ला</a:t>
            </a:r>
            <a:r>
              <a:rPr lang="en-GB" sz="4000" b="0" dirty="0"/>
              <a:t> </a:t>
            </a:r>
            <a:r>
              <a:rPr lang="en-GB" sz="4000" b="0" dirty="0" err="1"/>
              <a:t>द्या</a:t>
            </a:r>
            <a:r>
              <a:rPr lang="en-IN" sz="4000" b="0" dirty="0"/>
              <a:t>:</a:t>
            </a:r>
          </a:p>
          <a:p>
            <a:pPr lvl="3" algn="l"/>
            <a:endParaRPr lang="en-IN" sz="4000" b="0" dirty="0"/>
          </a:p>
          <a:p>
            <a:pPr marL="457200" lvl="3" indent="-457200" algn="l">
              <a:buFont typeface="Arial" panose="020B0604020202020204" pitchFamily="34" charset="0"/>
              <a:buChar char="•"/>
            </a:pPr>
            <a:r>
              <a:rPr lang="en-GB" sz="3500" b="0" dirty="0" err="1"/>
              <a:t>टे</a:t>
            </a:r>
            <a:r>
              <a:rPr lang="en-GB" sz="3500" b="0" dirty="0"/>
              <a:t> </a:t>
            </a:r>
            <a:r>
              <a:rPr lang="en-GB" sz="3500" b="0" dirty="0" err="1"/>
              <a:t>हात</a:t>
            </a:r>
            <a:r>
              <a:rPr lang="en-GB" sz="3500" b="0" dirty="0"/>
              <a:t> </a:t>
            </a:r>
            <a:r>
              <a:rPr lang="en-GB" sz="3500" b="0" dirty="0" err="1"/>
              <a:t>वरचेवर</a:t>
            </a:r>
            <a:r>
              <a:rPr lang="en-GB" sz="3500" b="0" dirty="0"/>
              <a:t> </a:t>
            </a:r>
            <a:r>
              <a:rPr lang="en-GB" sz="3500" b="0" dirty="0" err="1"/>
              <a:t>धुणे</a:t>
            </a:r>
            <a:r>
              <a:rPr lang="en-GB" sz="3500" b="0" dirty="0"/>
              <a:t>, </a:t>
            </a:r>
            <a:r>
              <a:rPr lang="en-GB" sz="3500" b="0" dirty="0" err="1"/>
              <a:t>विशेषतः</a:t>
            </a:r>
            <a:r>
              <a:rPr lang="en-GB" sz="3500" b="0" dirty="0"/>
              <a:t> </a:t>
            </a:r>
            <a:r>
              <a:rPr lang="en-GB" sz="3500" b="0" dirty="0" err="1"/>
              <a:t>बाहेरून</a:t>
            </a:r>
            <a:r>
              <a:rPr lang="en-GB" sz="3500" b="0" dirty="0"/>
              <a:t> </a:t>
            </a:r>
            <a:r>
              <a:rPr lang="en-GB" sz="3500" b="0" dirty="0" err="1"/>
              <a:t>आल्यावर</a:t>
            </a:r>
            <a:r>
              <a:rPr lang="en-GB" sz="3500" b="0" dirty="0"/>
              <a:t>, </a:t>
            </a:r>
            <a:r>
              <a:rPr lang="en-GB" sz="3500" b="0" dirty="0" err="1"/>
              <a:t>जेवणापूर्वी</a:t>
            </a:r>
            <a:r>
              <a:rPr lang="en-GB" sz="3500" b="0" dirty="0"/>
              <a:t> </a:t>
            </a:r>
            <a:r>
              <a:rPr lang="en-GB" sz="3500" b="0" dirty="0" err="1"/>
              <a:t>व</a:t>
            </a:r>
            <a:r>
              <a:rPr lang="en-GB" sz="3500" b="0" dirty="0"/>
              <a:t> </a:t>
            </a:r>
            <a:r>
              <a:rPr lang="en-GB" sz="3500" b="0" dirty="0" err="1"/>
              <a:t>शौचाला</a:t>
            </a:r>
            <a:r>
              <a:rPr lang="en-GB" sz="3500" b="0" dirty="0"/>
              <a:t> </a:t>
            </a:r>
            <a:r>
              <a:rPr lang="en-GB" sz="3500" b="0" dirty="0" err="1"/>
              <a:t>जाऊन</a:t>
            </a:r>
            <a:r>
              <a:rPr lang="en-GB" sz="3500" b="0" dirty="0"/>
              <a:t> </a:t>
            </a:r>
            <a:r>
              <a:rPr lang="en-GB" sz="3500" b="0" dirty="0" err="1"/>
              <a:t>आल्यावर</a:t>
            </a:r>
            <a:endParaRPr lang="en-IN" sz="3500" b="0" dirty="0"/>
          </a:p>
          <a:p>
            <a:pPr marL="457200" lvl="3" indent="-457200" algn="l">
              <a:buFont typeface="Arial" panose="020B0604020202020204" pitchFamily="34" charset="0"/>
              <a:buChar char="•"/>
            </a:pPr>
            <a:r>
              <a:rPr lang="en-GB" sz="3500" b="0" dirty="0" err="1"/>
              <a:t>बाहेरून</a:t>
            </a:r>
            <a:r>
              <a:rPr lang="en-GB" sz="3500" b="0" dirty="0"/>
              <a:t> </a:t>
            </a:r>
            <a:r>
              <a:rPr lang="en-GB" sz="3500" b="0" dirty="0" err="1"/>
              <a:t>आल्यावर</a:t>
            </a:r>
            <a:r>
              <a:rPr lang="en-GB" sz="3500" b="0" dirty="0"/>
              <a:t> </a:t>
            </a:r>
            <a:r>
              <a:rPr lang="en-GB" sz="3500" b="0" dirty="0" err="1"/>
              <a:t>कपडे</a:t>
            </a:r>
            <a:r>
              <a:rPr lang="en-GB" sz="3500" b="0" dirty="0"/>
              <a:t> </a:t>
            </a:r>
            <a:r>
              <a:rPr lang="en-GB" sz="3500" b="0" dirty="0" err="1"/>
              <a:t>बदलणे</a:t>
            </a:r>
            <a:r>
              <a:rPr lang="en-GB" sz="3500" b="0" dirty="0"/>
              <a:t> </a:t>
            </a:r>
            <a:r>
              <a:rPr lang="en-GB" sz="3500" b="0" dirty="0" err="1"/>
              <a:t>आणि</a:t>
            </a:r>
            <a:r>
              <a:rPr lang="en-GB" sz="3500" b="0" dirty="0"/>
              <a:t> </a:t>
            </a:r>
            <a:r>
              <a:rPr lang="en-GB" sz="3500" b="0" dirty="0" err="1"/>
              <a:t>शक्य</a:t>
            </a:r>
            <a:r>
              <a:rPr lang="en-GB" sz="3500" b="0" dirty="0"/>
              <a:t> </a:t>
            </a:r>
            <a:r>
              <a:rPr lang="en-GB" sz="3500" b="0" dirty="0" err="1"/>
              <a:t>असल्यास</a:t>
            </a:r>
            <a:r>
              <a:rPr lang="en-GB" sz="3500" b="0" dirty="0"/>
              <a:t> </a:t>
            </a:r>
            <a:r>
              <a:rPr lang="en-GB" sz="3500" b="0" dirty="0" err="1"/>
              <a:t>साबण</a:t>
            </a:r>
            <a:r>
              <a:rPr lang="en-GB" sz="3500" b="0" dirty="0"/>
              <a:t> </a:t>
            </a:r>
            <a:r>
              <a:rPr lang="en-GB" sz="3500" b="0" dirty="0" err="1"/>
              <a:t>लावून</a:t>
            </a:r>
            <a:r>
              <a:rPr lang="en-GB" sz="3500" b="0" dirty="0"/>
              <a:t> </a:t>
            </a:r>
            <a:r>
              <a:rPr lang="en-GB" sz="3500" b="0" dirty="0" err="1"/>
              <a:t>अंघोळ</a:t>
            </a:r>
            <a:r>
              <a:rPr lang="en-GB" sz="3500" b="0" dirty="0"/>
              <a:t> </a:t>
            </a:r>
            <a:r>
              <a:rPr lang="en-GB" sz="3500" b="0" dirty="0" err="1"/>
              <a:t>करणे</a:t>
            </a:r>
            <a:r>
              <a:rPr lang="en-GB" sz="3500" b="0" dirty="0"/>
              <a:t>. </a:t>
            </a:r>
            <a:r>
              <a:rPr lang="en-GB" sz="3500" b="0" dirty="0" err="1"/>
              <a:t>डोळे</a:t>
            </a:r>
            <a:r>
              <a:rPr lang="en-GB" sz="3500" b="0" dirty="0"/>
              <a:t>, </a:t>
            </a:r>
            <a:r>
              <a:rPr lang="en-GB" sz="3500" b="0" dirty="0" err="1"/>
              <a:t>ना</a:t>
            </a:r>
            <a:r>
              <a:rPr lang="en-GB" sz="3500" b="0" dirty="0"/>
              <a:t> </a:t>
            </a:r>
            <a:r>
              <a:rPr lang="en-GB" sz="3500" b="0" dirty="0" err="1"/>
              <a:t>व</a:t>
            </a:r>
            <a:r>
              <a:rPr lang="en-GB" sz="3500" b="0" dirty="0"/>
              <a:t> </a:t>
            </a:r>
            <a:r>
              <a:rPr lang="en-GB" sz="3500" b="0" dirty="0" err="1"/>
              <a:t>तोंडाला</a:t>
            </a:r>
            <a:r>
              <a:rPr lang="en-GB" sz="3500" b="0" dirty="0"/>
              <a:t> </a:t>
            </a:r>
            <a:r>
              <a:rPr lang="en-GB" sz="3500" b="0" dirty="0" err="1"/>
              <a:t>स्पर्श</a:t>
            </a:r>
            <a:r>
              <a:rPr lang="en-GB" sz="3500" b="0" dirty="0"/>
              <a:t> </a:t>
            </a:r>
            <a:r>
              <a:rPr lang="en-GB" sz="3500" b="0" dirty="0" err="1"/>
              <a:t>करण्याचे</a:t>
            </a:r>
            <a:r>
              <a:rPr lang="en-GB" sz="3500" b="0" dirty="0"/>
              <a:t> </a:t>
            </a:r>
            <a:r>
              <a:rPr lang="en-GB" sz="3500" b="0" dirty="0" err="1"/>
              <a:t>टाळणे</a:t>
            </a:r>
            <a:endParaRPr lang="en-IN" sz="3500" b="0" dirty="0"/>
          </a:p>
          <a:p>
            <a:pPr marL="457200" lvl="3" indent="-457200" algn="l">
              <a:buFont typeface="Arial" panose="020B0604020202020204" pitchFamily="34" charset="0"/>
              <a:buChar char="•"/>
            </a:pPr>
            <a:r>
              <a:rPr lang="en-GB" sz="3500" b="0" dirty="0" err="1"/>
              <a:t>उघड्यावर</a:t>
            </a:r>
            <a:r>
              <a:rPr lang="en-GB" sz="3500" b="0" dirty="0"/>
              <a:t> </a:t>
            </a:r>
            <a:r>
              <a:rPr lang="en-GB" sz="3500" b="0" dirty="0" err="1"/>
              <a:t>थुंकणे</a:t>
            </a:r>
            <a:r>
              <a:rPr lang="en-GB" sz="3500" b="0" dirty="0"/>
              <a:t> </a:t>
            </a:r>
            <a:r>
              <a:rPr lang="en-GB" sz="3500" b="0" dirty="0" err="1"/>
              <a:t>टाळणे</a:t>
            </a:r>
            <a:r>
              <a:rPr lang="en-GB" sz="3500" b="0" dirty="0"/>
              <a:t> </a:t>
            </a:r>
            <a:r>
              <a:rPr lang="en-GB" sz="3500" b="0" dirty="0" err="1"/>
              <a:t>आणि</a:t>
            </a:r>
            <a:r>
              <a:rPr lang="en-GB" sz="3500" b="0" dirty="0"/>
              <a:t> </a:t>
            </a:r>
            <a:r>
              <a:rPr lang="en-GB" sz="3500" b="0" dirty="0" err="1"/>
              <a:t>थुंकण्यासाठी</a:t>
            </a:r>
            <a:r>
              <a:rPr lang="en-GB" sz="3500" b="0" dirty="0"/>
              <a:t> </a:t>
            </a:r>
            <a:r>
              <a:rPr lang="en-GB" sz="3500" b="0" dirty="0" err="1"/>
              <a:t>वॉश</a:t>
            </a:r>
            <a:r>
              <a:rPr lang="en-GB" sz="3500" b="0" dirty="0"/>
              <a:t> </a:t>
            </a:r>
            <a:r>
              <a:rPr lang="en-GB" sz="3500" b="0" dirty="0" err="1"/>
              <a:t>बेसीन</a:t>
            </a:r>
            <a:r>
              <a:rPr lang="en-GB" sz="3500" b="0" dirty="0"/>
              <a:t> </a:t>
            </a:r>
            <a:r>
              <a:rPr lang="en-GB" sz="3500" b="0" dirty="0" err="1"/>
              <a:t>वा</a:t>
            </a:r>
            <a:r>
              <a:rPr lang="en-GB" sz="3500" b="0" dirty="0"/>
              <a:t> </a:t>
            </a:r>
            <a:r>
              <a:rPr lang="en-GB" sz="3500" b="0" dirty="0" err="1"/>
              <a:t>पिकदाणीचा</a:t>
            </a:r>
            <a:r>
              <a:rPr lang="en-GB" sz="3500" b="0" dirty="0"/>
              <a:t> </a:t>
            </a:r>
            <a:r>
              <a:rPr lang="en-GB" sz="3500" b="0" dirty="0" err="1"/>
              <a:t>वापर</a:t>
            </a:r>
            <a:r>
              <a:rPr lang="en-GB" sz="3500" b="0" dirty="0"/>
              <a:t> </a:t>
            </a:r>
            <a:r>
              <a:rPr lang="en-GB" sz="3500" b="0" dirty="0" err="1"/>
              <a:t>करणे</a:t>
            </a:r>
            <a:endParaRPr lang="en-IN" sz="3500" b="0" dirty="0"/>
          </a:p>
          <a:p>
            <a:pPr marL="457200" lvl="3" indent="-457200" algn="l">
              <a:buFont typeface="Arial" panose="020B0604020202020204" pitchFamily="34" charset="0"/>
              <a:buChar char="•"/>
            </a:pPr>
            <a:r>
              <a:rPr lang="en-GB" sz="3500" b="0" dirty="0" err="1"/>
              <a:t>इतरांपासून</a:t>
            </a:r>
            <a:r>
              <a:rPr lang="en-GB" sz="3500" b="0" dirty="0"/>
              <a:t> </a:t>
            </a:r>
            <a:r>
              <a:rPr lang="en-GB" sz="3500" b="0" dirty="0" err="1"/>
              <a:t>किमान</a:t>
            </a:r>
            <a:r>
              <a:rPr lang="en-GB" sz="3500" b="0" dirty="0"/>
              <a:t> १ </a:t>
            </a:r>
            <a:r>
              <a:rPr lang="en-GB" sz="3500" b="0" dirty="0" err="1"/>
              <a:t>मीटरचे</a:t>
            </a:r>
            <a:r>
              <a:rPr lang="en-GB" sz="3500" b="0" dirty="0"/>
              <a:t> </a:t>
            </a:r>
            <a:r>
              <a:rPr lang="en-GB" sz="3500" b="0" dirty="0" err="1"/>
              <a:t>अंतर</a:t>
            </a:r>
            <a:r>
              <a:rPr lang="en-GB" sz="3500" b="0" dirty="0"/>
              <a:t> </a:t>
            </a:r>
            <a:r>
              <a:rPr lang="en-GB" sz="3500" b="0" dirty="0" err="1"/>
              <a:t>राखणे</a:t>
            </a:r>
            <a:endParaRPr lang="en-IN" sz="3500" b="0" dirty="0"/>
          </a:p>
          <a:p>
            <a:pPr marL="457200" lvl="3" indent="-457200" algn="l">
              <a:buFont typeface="Arial" panose="020B0604020202020204" pitchFamily="34" charset="0"/>
              <a:buChar char="•"/>
            </a:pPr>
            <a:r>
              <a:rPr lang="en-GB" sz="3500" b="0" dirty="0" err="1"/>
              <a:t>जर</a:t>
            </a:r>
            <a:r>
              <a:rPr lang="en-GB" sz="3500" b="0" dirty="0"/>
              <a:t> </a:t>
            </a:r>
            <a:r>
              <a:rPr lang="en-GB" sz="3500" b="0" dirty="0" err="1"/>
              <a:t>ताप</a:t>
            </a:r>
            <a:r>
              <a:rPr lang="en-GB" sz="3500" b="0" dirty="0"/>
              <a:t>, </a:t>
            </a:r>
            <a:r>
              <a:rPr lang="en-GB" sz="3500" b="0" dirty="0" err="1"/>
              <a:t>सर्दी</a:t>
            </a:r>
            <a:r>
              <a:rPr lang="en-GB" sz="3500" b="0" dirty="0"/>
              <a:t> </a:t>
            </a:r>
            <a:r>
              <a:rPr lang="en-GB" sz="3500" b="0" dirty="0" err="1"/>
              <a:t>वा</a:t>
            </a:r>
            <a:r>
              <a:rPr lang="en-GB" sz="3500" b="0" dirty="0"/>
              <a:t> </a:t>
            </a:r>
            <a:r>
              <a:rPr lang="en-GB" sz="3500" b="0" dirty="0" err="1"/>
              <a:t>श्वासोच्छ्वास</a:t>
            </a:r>
            <a:r>
              <a:rPr lang="en-GB" sz="3500" b="0" dirty="0"/>
              <a:t> </a:t>
            </a:r>
            <a:r>
              <a:rPr lang="en-GB" sz="3500" b="0" dirty="0" err="1"/>
              <a:t>करताना</a:t>
            </a:r>
            <a:r>
              <a:rPr lang="en-GB" sz="3500" b="0" dirty="0"/>
              <a:t> </a:t>
            </a:r>
            <a:r>
              <a:rPr lang="en-GB" sz="3500" b="0" dirty="0" err="1"/>
              <a:t>त्रास</a:t>
            </a:r>
            <a:r>
              <a:rPr lang="en-GB" sz="3500" b="0" dirty="0"/>
              <a:t> </a:t>
            </a:r>
            <a:r>
              <a:rPr lang="en-GB" sz="3500" b="0" dirty="0" err="1"/>
              <a:t>होणे</a:t>
            </a:r>
            <a:r>
              <a:rPr lang="en-GB" sz="3500" b="0" dirty="0"/>
              <a:t> </a:t>
            </a:r>
            <a:r>
              <a:rPr lang="en-GB" sz="3500" b="0" dirty="0" err="1"/>
              <a:t>अशी</a:t>
            </a:r>
            <a:r>
              <a:rPr lang="en-GB" sz="3500" b="0" dirty="0"/>
              <a:t> </a:t>
            </a:r>
            <a:r>
              <a:rPr lang="en-GB" sz="3500" b="0" dirty="0" err="1"/>
              <a:t>लक्षणे</a:t>
            </a:r>
            <a:r>
              <a:rPr lang="en-GB" sz="3500" b="0" dirty="0"/>
              <a:t> </a:t>
            </a:r>
            <a:r>
              <a:rPr lang="en-GB" sz="3500" b="0" dirty="0" err="1"/>
              <a:t>दिसून</a:t>
            </a:r>
            <a:r>
              <a:rPr lang="en-GB" sz="3500" b="0" dirty="0"/>
              <a:t> </a:t>
            </a:r>
            <a:r>
              <a:rPr lang="en-GB" sz="3500" b="0" dirty="0" err="1"/>
              <a:t>आली</a:t>
            </a:r>
            <a:r>
              <a:rPr lang="en-GB" sz="3500" b="0" dirty="0"/>
              <a:t> </a:t>
            </a:r>
            <a:r>
              <a:rPr lang="en-GB" sz="3500" b="0" dirty="0" err="1"/>
              <a:t>तर</a:t>
            </a:r>
            <a:r>
              <a:rPr lang="en-GB" sz="3500" b="0" dirty="0"/>
              <a:t> </a:t>
            </a:r>
            <a:r>
              <a:rPr lang="en-GB" sz="3500" b="0" dirty="0" err="1"/>
              <a:t>सार्वजनिक</a:t>
            </a:r>
            <a:r>
              <a:rPr lang="en-GB" sz="3500" b="0" dirty="0"/>
              <a:t> </a:t>
            </a:r>
            <a:r>
              <a:rPr lang="en-GB" sz="3500" b="0" dirty="0" err="1"/>
              <a:t>मदतकक्ष</a:t>
            </a:r>
            <a:r>
              <a:rPr lang="en-GB" sz="3500" b="0" dirty="0"/>
              <a:t>/</a:t>
            </a:r>
            <a:r>
              <a:rPr lang="en-GB" sz="3500" b="0" dirty="0" err="1"/>
              <a:t>आरोग्य</a:t>
            </a:r>
            <a:r>
              <a:rPr lang="en-GB" sz="3500" b="0" dirty="0"/>
              <a:t> </a:t>
            </a:r>
            <a:r>
              <a:rPr lang="en-GB" sz="3500" b="0" dirty="0" err="1"/>
              <a:t>केंद्राशी</a:t>
            </a:r>
            <a:r>
              <a:rPr lang="en-GB" sz="3500" b="0" dirty="0"/>
              <a:t> </a:t>
            </a:r>
            <a:r>
              <a:rPr lang="en-GB" sz="3500" b="0" dirty="0" err="1"/>
              <a:t>संपर्क</a:t>
            </a:r>
            <a:r>
              <a:rPr lang="en-GB" sz="3500" b="0" dirty="0"/>
              <a:t> </a:t>
            </a:r>
            <a:r>
              <a:rPr lang="en-GB" sz="3500" b="0" dirty="0" err="1"/>
              <a:t>साधणे</a:t>
            </a:r>
            <a:endParaRPr lang="en-IN" sz="3500" b="0" dirty="0"/>
          </a:p>
        </p:txBody>
      </p:sp>
    </p:spTree>
    <p:extLst>
      <p:ext uri="{BB962C8B-B14F-4D97-AF65-F5344CB8AC3E}">
        <p14:creationId xmlns:p14="http://schemas.microsoft.com/office/powerpoint/2010/main" val="7784259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blinds(horizontal)">
                                      <p:cBhvr>
                                        <p:cTn id="7" dur="1000"/>
                                        <p:tgtEl>
                                          <p:spTgt spid="38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3" grpId="0" build="p" bldLvl="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E2BA71A7-13ED-734E-920C-CD8EDE2BA616}"/>
              </a:ext>
            </a:extLst>
          </p:cNvPr>
          <p:cNvGrpSpPr/>
          <p:nvPr/>
        </p:nvGrpSpPr>
        <p:grpSpPr>
          <a:xfrm>
            <a:off x="5658471" y="697525"/>
            <a:ext cx="13557713" cy="1297968"/>
            <a:chOff x="0" y="0"/>
            <a:chExt cx="13557711" cy="1297966"/>
          </a:xfrm>
        </p:grpSpPr>
        <p:sp>
          <p:nvSpPr>
            <p:cNvPr id="3" name="Rounded Rectangle">
              <a:extLst>
                <a:ext uri="{FF2B5EF4-FFF2-40B4-BE49-F238E27FC236}">
                  <a16:creationId xmlns:a16="http://schemas.microsoft.com/office/drawing/2014/main" id="{2F4572F3-7AAA-D942-A3D9-D8860F97DCAD}"/>
                </a:ext>
              </a:extLst>
            </p:cNvPr>
            <p:cNvSpPr/>
            <p:nvPr/>
          </p:nvSpPr>
          <p:spPr>
            <a:xfrm>
              <a:off x="0" y="0"/>
              <a:ext cx="13557711"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4" name="WHAT ARE WE GOING TO LEARN?">
              <a:extLst>
                <a:ext uri="{FF2B5EF4-FFF2-40B4-BE49-F238E27FC236}">
                  <a16:creationId xmlns:a16="http://schemas.microsoft.com/office/drawing/2014/main" id="{E4CECD83-29C0-FB45-BE7D-D2DFD82A4421}"/>
                </a:ext>
              </a:extLst>
            </p:cNvPr>
            <p:cNvSpPr txBox="1"/>
            <p:nvPr/>
          </p:nvSpPr>
          <p:spPr>
            <a:xfrm>
              <a:off x="2673579" y="59078"/>
              <a:ext cx="8210580" cy="11798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000">
                  <a:solidFill>
                    <a:srgbClr val="002135"/>
                  </a:solidFill>
                </a:defRPr>
              </a:lvl1pPr>
            </a:lstStyle>
            <a:p>
              <a:r>
                <a:rPr lang="en-IN" sz="7000" b="0" dirty="0" err="1"/>
                <a:t>मानहानी</a:t>
              </a:r>
              <a:r>
                <a:rPr lang="en-IN" sz="7000" b="0" dirty="0"/>
                <a:t> </a:t>
              </a:r>
              <a:r>
                <a:rPr lang="en-IN" sz="7000" b="0" dirty="0" err="1"/>
                <a:t>आणि</a:t>
              </a:r>
              <a:r>
                <a:rPr lang="en-IN" sz="7000" b="0" dirty="0"/>
                <a:t> </a:t>
              </a:r>
              <a:r>
                <a:rPr lang="en-IN" sz="7000" b="0" dirty="0" err="1"/>
                <a:t>भेदभाव</a:t>
              </a:r>
              <a:endParaRPr lang="en-IN" sz="7000" b="0" dirty="0"/>
            </a:p>
          </p:txBody>
        </p:sp>
      </p:grpSp>
      <p:sp>
        <p:nvSpPr>
          <p:cNvPr id="5" name="Title 1">
            <a:extLst>
              <a:ext uri="{FF2B5EF4-FFF2-40B4-BE49-F238E27FC236}">
                <a16:creationId xmlns:a16="http://schemas.microsoft.com/office/drawing/2014/main" id="{5C41EC28-B715-E242-ACEB-EA6D47DE6F12}"/>
              </a:ext>
            </a:extLst>
          </p:cNvPr>
          <p:cNvSpPr txBox="1">
            <a:spLocks/>
          </p:cNvSpPr>
          <p:nvPr/>
        </p:nvSpPr>
        <p:spPr>
          <a:xfrm>
            <a:off x="2169042" y="1958654"/>
            <a:ext cx="19840353" cy="1429970"/>
          </a:xfrm>
          <a:prstGeom prst="rect">
            <a:avLst/>
          </a:prstGeom>
          <a:ln/>
        </p:spPr>
        <p:style>
          <a:lnRef idx="2">
            <a:schemeClr val="dk1"/>
          </a:lnRef>
          <a:fillRef idx="1">
            <a:schemeClr val="lt1"/>
          </a:fillRef>
          <a:effectRef idx="0">
            <a:schemeClr val="dk1"/>
          </a:effectRef>
          <a:fontRef idx="minor">
            <a:schemeClr val="dk1"/>
          </a:fontRef>
        </p:style>
        <p:txBody>
          <a:bodyPr wrap="square" lIns="0" tIns="0" rIns="0" bIns="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3200">
                <a:solidFill>
                  <a:schemeClr val="accent1">
                    <a:hueOff val="114395"/>
                    <a:lumOff val="-24975"/>
                  </a:schemeClr>
                </a:solidFill>
                <a:latin typeface="Gill Sans"/>
                <a:ea typeface="Gill Sans"/>
                <a:cs typeface="Gill Sans"/>
              </a:defRPr>
            </a:lvl1pPr>
            <a:lvl2pPr>
              <a:defRPr>
                <a:solidFill>
                  <a:srgbClr val="000000"/>
                </a:solidFill>
                <a:latin typeface="Gill Sans"/>
                <a:ea typeface="Gill Sans"/>
                <a:cs typeface="Gill Sans"/>
              </a:defRPr>
            </a:lvl2pPr>
            <a:lvl3pPr>
              <a:defRPr>
                <a:solidFill>
                  <a:srgbClr val="000000"/>
                </a:solidFill>
                <a:latin typeface="Gill Sans"/>
                <a:ea typeface="Gill Sans"/>
                <a:cs typeface="Gill Sans"/>
              </a:defRPr>
            </a:lvl3pPr>
            <a:lvl4pPr>
              <a:defRPr>
                <a:solidFill>
                  <a:srgbClr val="000000"/>
                </a:solidFill>
                <a:latin typeface="Gill Sans"/>
                <a:ea typeface="Gill Sans"/>
                <a:cs typeface="Gill Sans"/>
              </a:defRPr>
            </a:lvl4pPr>
            <a:lvl5pPr>
              <a:defRPr>
                <a:solidFill>
                  <a:srgbClr val="000000"/>
                </a:solidFill>
                <a:latin typeface="Gill Sans"/>
                <a:ea typeface="Gill Sans"/>
                <a:cs typeface="Gill Sans"/>
              </a:defRPr>
            </a:lvl5pPr>
            <a:lvl6pPr>
              <a:defRPr>
                <a:solidFill>
                  <a:srgbClr val="000000"/>
                </a:solidFill>
                <a:latin typeface="Gill Sans"/>
                <a:ea typeface="Gill Sans"/>
                <a:cs typeface="Gill Sans"/>
              </a:defRPr>
            </a:lvl6pPr>
            <a:lvl7pPr>
              <a:defRPr>
                <a:solidFill>
                  <a:srgbClr val="000000"/>
                </a:solidFill>
                <a:latin typeface="Gill Sans"/>
                <a:ea typeface="Gill Sans"/>
                <a:cs typeface="Gill Sans"/>
              </a:defRPr>
            </a:lvl7pPr>
            <a:lvl8pPr>
              <a:defRPr>
                <a:solidFill>
                  <a:srgbClr val="000000"/>
                </a:solidFill>
                <a:latin typeface="Gill Sans"/>
                <a:ea typeface="Gill Sans"/>
                <a:cs typeface="Gill Sans"/>
              </a:defRPr>
            </a:lvl8pPr>
            <a:lvl9pPr>
              <a:defRPr>
                <a:solidFill>
                  <a:srgbClr val="000000"/>
                </a:solidFill>
                <a:latin typeface="Gill Sans"/>
                <a:ea typeface="Gill Sans"/>
                <a:cs typeface="Gill Sans"/>
              </a:defRPr>
            </a:lvl9pPr>
          </a:lstStyle>
          <a:p>
            <a:r>
              <a:rPr lang="en-GB" sz="3500" b="0" dirty="0" err="1">
                <a:solidFill>
                  <a:schemeClr val="tx1"/>
                </a:solidFill>
              </a:rPr>
              <a:t>शहरी</a:t>
            </a:r>
            <a:r>
              <a:rPr lang="en-GB" sz="3500" b="0" dirty="0">
                <a:solidFill>
                  <a:schemeClr val="tx1"/>
                </a:solidFill>
              </a:rPr>
              <a:t> </a:t>
            </a:r>
            <a:r>
              <a:rPr lang="en-GB" sz="3500" b="0" dirty="0" err="1">
                <a:solidFill>
                  <a:schemeClr val="tx1"/>
                </a:solidFill>
              </a:rPr>
              <a:t>भागात</a:t>
            </a:r>
            <a:r>
              <a:rPr lang="en-GB" sz="3500" b="0" dirty="0">
                <a:solidFill>
                  <a:schemeClr val="tx1"/>
                </a:solidFill>
              </a:rPr>
              <a:t> </a:t>
            </a:r>
            <a:r>
              <a:rPr lang="en-GB" sz="3500" b="0" dirty="0" err="1">
                <a:solidFill>
                  <a:schemeClr val="tx1"/>
                </a:solidFill>
              </a:rPr>
              <a:t>दाट</a:t>
            </a:r>
            <a:r>
              <a:rPr lang="en-GB" sz="3500" b="0" dirty="0">
                <a:solidFill>
                  <a:schemeClr val="tx1"/>
                </a:solidFill>
              </a:rPr>
              <a:t> </a:t>
            </a:r>
            <a:r>
              <a:rPr lang="en-GB" sz="3500" b="0" dirty="0" err="1">
                <a:solidFill>
                  <a:schemeClr val="tx1"/>
                </a:solidFill>
              </a:rPr>
              <a:t>लोकवस्ती</a:t>
            </a:r>
            <a:r>
              <a:rPr lang="en-GB" sz="3500" b="0" dirty="0">
                <a:solidFill>
                  <a:schemeClr val="tx1"/>
                </a:solidFill>
              </a:rPr>
              <a:t> </a:t>
            </a:r>
            <a:r>
              <a:rPr lang="en-GB" sz="3500" b="0" dirty="0" err="1">
                <a:solidFill>
                  <a:schemeClr val="tx1"/>
                </a:solidFill>
              </a:rPr>
              <a:t>असते</a:t>
            </a:r>
            <a:r>
              <a:rPr lang="en-GB" sz="3500" b="0" dirty="0">
                <a:solidFill>
                  <a:schemeClr val="tx1"/>
                </a:solidFill>
              </a:rPr>
              <a:t> </a:t>
            </a:r>
            <a:r>
              <a:rPr lang="en-GB" sz="3500" b="0" dirty="0" err="1">
                <a:solidFill>
                  <a:schemeClr val="tx1"/>
                </a:solidFill>
              </a:rPr>
              <a:t>व</a:t>
            </a:r>
            <a:r>
              <a:rPr lang="en-GB" sz="3500" b="0" dirty="0">
                <a:solidFill>
                  <a:schemeClr val="tx1"/>
                </a:solidFill>
              </a:rPr>
              <a:t> </a:t>
            </a:r>
            <a:r>
              <a:rPr lang="en-GB" sz="3500" b="0" dirty="0" err="1">
                <a:solidFill>
                  <a:schemeClr val="tx1"/>
                </a:solidFill>
              </a:rPr>
              <a:t>तेथील</a:t>
            </a:r>
            <a:r>
              <a:rPr lang="en-GB" sz="3500" b="0" dirty="0">
                <a:solidFill>
                  <a:schemeClr val="tx1"/>
                </a:solidFill>
              </a:rPr>
              <a:t> </a:t>
            </a:r>
            <a:r>
              <a:rPr lang="en-GB" sz="3500" b="0" dirty="0" err="1">
                <a:solidFill>
                  <a:schemeClr val="tx1"/>
                </a:solidFill>
              </a:rPr>
              <a:t>आरोग्य</a:t>
            </a:r>
            <a:r>
              <a:rPr lang="en-GB" sz="3500" b="0" dirty="0">
                <a:solidFill>
                  <a:schemeClr val="tx1"/>
                </a:solidFill>
              </a:rPr>
              <a:t> </a:t>
            </a:r>
            <a:r>
              <a:rPr lang="en-GB" sz="3500" b="0" dirty="0" err="1">
                <a:solidFill>
                  <a:schemeClr val="tx1"/>
                </a:solidFill>
              </a:rPr>
              <a:t>कर्मचाऱ्यांची</a:t>
            </a:r>
            <a:r>
              <a:rPr lang="en-GB" sz="3500" b="0" dirty="0">
                <a:solidFill>
                  <a:schemeClr val="tx1"/>
                </a:solidFill>
              </a:rPr>
              <a:t> </a:t>
            </a:r>
            <a:r>
              <a:rPr lang="en-GB" sz="3500" b="0" dirty="0" err="1">
                <a:solidFill>
                  <a:schemeClr val="tx1"/>
                </a:solidFill>
              </a:rPr>
              <a:t>संख्या</a:t>
            </a:r>
            <a:r>
              <a:rPr lang="en-GB" sz="3500" b="0" dirty="0">
                <a:solidFill>
                  <a:schemeClr val="tx1"/>
                </a:solidFill>
              </a:rPr>
              <a:t> </a:t>
            </a:r>
            <a:r>
              <a:rPr lang="en-GB" sz="3500" b="0" dirty="0" err="1">
                <a:solidFill>
                  <a:schemeClr val="tx1"/>
                </a:solidFill>
              </a:rPr>
              <a:t>मर्यादित</a:t>
            </a:r>
            <a:r>
              <a:rPr lang="en-GB" sz="3500" b="0" dirty="0">
                <a:solidFill>
                  <a:schemeClr val="tx1"/>
                </a:solidFill>
              </a:rPr>
              <a:t> </a:t>
            </a:r>
            <a:r>
              <a:rPr lang="en-GB" sz="3500" b="0" dirty="0" err="1">
                <a:solidFill>
                  <a:schemeClr val="tx1"/>
                </a:solidFill>
              </a:rPr>
              <a:t>असते</a:t>
            </a:r>
            <a:r>
              <a:rPr lang="en-GB" sz="3500" b="0" dirty="0">
                <a:solidFill>
                  <a:schemeClr val="tx1"/>
                </a:solidFill>
              </a:rPr>
              <a:t> </a:t>
            </a:r>
            <a:r>
              <a:rPr lang="en-GB" sz="3500" b="0" dirty="0" err="1">
                <a:solidFill>
                  <a:schemeClr val="tx1"/>
                </a:solidFill>
              </a:rPr>
              <a:t>हे</a:t>
            </a:r>
            <a:r>
              <a:rPr lang="en-GB" sz="3500" b="0" dirty="0">
                <a:solidFill>
                  <a:schemeClr val="tx1"/>
                </a:solidFill>
              </a:rPr>
              <a:t> </a:t>
            </a:r>
            <a:r>
              <a:rPr lang="en-GB" sz="3500" b="0" dirty="0" err="1">
                <a:solidFill>
                  <a:schemeClr val="tx1"/>
                </a:solidFill>
              </a:rPr>
              <a:t>लक्षात</a:t>
            </a:r>
            <a:r>
              <a:rPr lang="en-GB" sz="3500" b="0" dirty="0">
                <a:solidFill>
                  <a:schemeClr val="tx1"/>
                </a:solidFill>
              </a:rPr>
              <a:t> </a:t>
            </a:r>
            <a:r>
              <a:rPr lang="en-GB" sz="3500" b="0" dirty="0" err="1">
                <a:solidFill>
                  <a:schemeClr val="tx1"/>
                </a:solidFill>
              </a:rPr>
              <a:t>ठेवा</a:t>
            </a:r>
            <a:r>
              <a:rPr lang="en-GB" sz="3500" b="0" dirty="0">
                <a:solidFill>
                  <a:schemeClr val="tx1"/>
                </a:solidFill>
              </a:rPr>
              <a:t>. </a:t>
            </a:r>
            <a:r>
              <a:rPr lang="en-GB" sz="3500" b="0" dirty="0" err="1">
                <a:solidFill>
                  <a:schemeClr val="tx1"/>
                </a:solidFill>
              </a:rPr>
              <a:t>समुदायातील</a:t>
            </a:r>
            <a:r>
              <a:rPr lang="en-GB" sz="3500" b="0" dirty="0">
                <a:solidFill>
                  <a:schemeClr val="tx1"/>
                </a:solidFill>
              </a:rPr>
              <a:t> </a:t>
            </a:r>
            <a:r>
              <a:rPr lang="en-GB" sz="3500" b="0" dirty="0" err="1">
                <a:solidFill>
                  <a:schemeClr val="tx1"/>
                </a:solidFill>
              </a:rPr>
              <a:t>प्रत्येकाला</a:t>
            </a:r>
            <a:r>
              <a:rPr lang="en-GB" sz="3500" b="0" dirty="0">
                <a:solidFill>
                  <a:schemeClr val="tx1"/>
                </a:solidFill>
              </a:rPr>
              <a:t> </a:t>
            </a:r>
            <a:r>
              <a:rPr lang="en-GB" sz="3500" b="0" dirty="0" err="1">
                <a:solidFill>
                  <a:schemeClr val="tx1"/>
                </a:solidFill>
              </a:rPr>
              <a:t>तसेच</a:t>
            </a:r>
            <a:r>
              <a:rPr lang="en-GB" sz="3500" b="0" dirty="0">
                <a:solidFill>
                  <a:schemeClr val="tx1"/>
                </a:solidFill>
              </a:rPr>
              <a:t> </a:t>
            </a:r>
            <a:r>
              <a:rPr lang="en-GB" sz="3500" b="0" dirty="0" err="1">
                <a:solidFill>
                  <a:schemeClr val="tx1"/>
                </a:solidFill>
              </a:rPr>
              <a:t>स्वतःला</a:t>
            </a:r>
            <a:r>
              <a:rPr lang="en-GB" sz="3500" b="0" dirty="0">
                <a:solidFill>
                  <a:schemeClr val="tx1"/>
                </a:solidFill>
              </a:rPr>
              <a:t> </a:t>
            </a:r>
            <a:r>
              <a:rPr lang="en-GB" sz="3500" b="0" dirty="0" err="1">
                <a:solidFill>
                  <a:schemeClr val="tx1"/>
                </a:solidFill>
              </a:rPr>
              <a:t>सुरक्षित</a:t>
            </a:r>
            <a:r>
              <a:rPr lang="en-GB" sz="3500" b="0" dirty="0">
                <a:solidFill>
                  <a:schemeClr val="tx1"/>
                </a:solidFill>
              </a:rPr>
              <a:t> </a:t>
            </a:r>
            <a:r>
              <a:rPr lang="en-GB" sz="3500" b="0" dirty="0" err="1">
                <a:solidFill>
                  <a:schemeClr val="tx1"/>
                </a:solidFill>
              </a:rPr>
              <a:t>ठेवण्यासाठी</a:t>
            </a:r>
            <a:r>
              <a:rPr lang="en-GB" sz="3500" b="0" dirty="0">
                <a:solidFill>
                  <a:schemeClr val="tx1"/>
                </a:solidFill>
              </a:rPr>
              <a:t> </a:t>
            </a:r>
            <a:r>
              <a:rPr lang="en-GB" sz="3500" b="0" dirty="0" err="1">
                <a:solidFill>
                  <a:schemeClr val="tx1"/>
                </a:solidFill>
              </a:rPr>
              <a:t>तुम्हाला</a:t>
            </a:r>
            <a:r>
              <a:rPr lang="en-GB" sz="3500" b="0" dirty="0">
                <a:solidFill>
                  <a:schemeClr val="tx1"/>
                </a:solidFill>
              </a:rPr>
              <a:t> </a:t>
            </a:r>
            <a:r>
              <a:rPr lang="en-GB" sz="3500" b="0" dirty="0" err="1">
                <a:solidFill>
                  <a:schemeClr val="tx1"/>
                </a:solidFill>
              </a:rPr>
              <a:t>समुदायातील</a:t>
            </a:r>
            <a:r>
              <a:rPr lang="en-GB" sz="3500" b="0" dirty="0">
                <a:solidFill>
                  <a:schemeClr val="tx1"/>
                </a:solidFill>
              </a:rPr>
              <a:t> </a:t>
            </a:r>
            <a:r>
              <a:rPr lang="en-GB" sz="3500" b="0" dirty="0" err="1">
                <a:solidFill>
                  <a:schemeClr val="tx1"/>
                </a:solidFill>
              </a:rPr>
              <a:t>व्यक्तीची</a:t>
            </a:r>
            <a:r>
              <a:rPr lang="en-GB" sz="3500" b="0" dirty="0">
                <a:solidFill>
                  <a:schemeClr val="tx1"/>
                </a:solidFill>
              </a:rPr>
              <a:t> </a:t>
            </a:r>
            <a:r>
              <a:rPr lang="en-GB" sz="3500" b="0" dirty="0" err="1">
                <a:solidFill>
                  <a:schemeClr val="tx1"/>
                </a:solidFill>
              </a:rPr>
              <a:t>मदत</a:t>
            </a:r>
            <a:r>
              <a:rPr lang="en-GB" sz="3500" b="0" dirty="0">
                <a:solidFill>
                  <a:schemeClr val="tx1"/>
                </a:solidFill>
              </a:rPr>
              <a:t> </a:t>
            </a:r>
            <a:r>
              <a:rPr lang="en-GB" sz="3500" b="0" dirty="0" err="1">
                <a:solidFill>
                  <a:schemeClr val="tx1"/>
                </a:solidFill>
              </a:rPr>
              <a:t>घ्यावी</a:t>
            </a:r>
            <a:r>
              <a:rPr lang="en-GB" sz="3500" b="0" dirty="0">
                <a:solidFill>
                  <a:schemeClr val="tx1"/>
                </a:solidFill>
              </a:rPr>
              <a:t> </a:t>
            </a:r>
            <a:r>
              <a:rPr lang="en-GB" sz="3500" b="0" dirty="0" err="1">
                <a:solidFill>
                  <a:schemeClr val="tx1"/>
                </a:solidFill>
              </a:rPr>
              <a:t>लागते</a:t>
            </a:r>
            <a:r>
              <a:rPr lang="en-GB" sz="3500" b="0" dirty="0">
                <a:solidFill>
                  <a:schemeClr val="tx1"/>
                </a:solidFill>
              </a:rPr>
              <a:t>.</a:t>
            </a:r>
            <a:endParaRPr lang="en-IN" sz="3500" b="0" dirty="0">
              <a:solidFill>
                <a:schemeClr val="tx1"/>
              </a:solidFill>
            </a:endParaRPr>
          </a:p>
        </p:txBody>
      </p:sp>
      <p:sp>
        <p:nvSpPr>
          <p:cNvPr id="6" name="Rounded Rectangle">
            <a:extLst>
              <a:ext uri="{FF2B5EF4-FFF2-40B4-BE49-F238E27FC236}">
                <a16:creationId xmlns:a16="http://schemas.microsoft.com/office/drawing/2014/main" id="{F6ACDCBC-202E-8349-8DE4-F5FE976DCE52}"/>
              </a:ext>
            </a:extLst>
          </p:cNvPr>
          <p:cNvSpPr/>
          <p:nvPr/>
        </p:nvSpPr>
        <p:spPr>
          <a:xfrm>
            <a:off x="2722821" y="3453539"/>
            <a:ext cx="18938358" cy="7710584"/>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514350" lvl="0" indent="-514350" algn="l">
              <a:buFont typeface="+mj-lt"/>
              <a:buAutoNum type="arabicPeriod"/>
            </a:pPr>
            <a:r>
              <a:rPr lang="en-GB" sz="3500" b="0" dirty="0" err="1"/>
              <a:t>अनेक</a:t>
            </a:r>
            <a:r>
              <a:rPr lang="en-GB" sz="3500" b="0" dirty="0"/>
              <a:t> </a:t>
            </a:r>
            <a:r>
              <a:rPr lang="hi-IN" sz="3500" b="0" dirty="0"/>
              <a:t>गृहनिर्माण </a:t>
            </a:r>
            <a:r>
              <a:rPr lang="en-GB" sz="3500" b="0" dirty="0" err="1"/>
              <a:t>सोसायट्यांनी</a:t>
            </a:r>
            <a:r>
              <a:rPr lang="en-GB" sz="3500" b="0" dirty="0"/>
              <a:t> </a:t>
            </a:r>
            <a:r>
              <a:rPr lang="hi-IN" sz="3500" b="0" dirty="0"/>
              <a:t>गडीनोकरांना किंवा इतर </a:t>
            </a:r>
            <a:r>
              <a:rPr lang="en-GB" sz="3500" b="0" dirty="0" err="1"/>
              <a:t>सेवकांना</a:t>
            </a:r>
            <a:r>
              <a:rPr lang="en-GB" sz="3500" b="0" dirty="0"/>
              <a:t> </a:t>
            </a:r>
            <a:r>
              <a:rPr lang="en-GB" sz="3500" b="0" dirty="0" err="1"/>
              <a:t>प्रवेश</a:t>
            </a:r>
            <a:r>
              <a:rPr lang="en-GB" sz="3500" b="0" dirty="0"/>
              <a:t> </a:t>
            </a:r>
            <a:r>
              <a:rPr lang="en-GB" sz="3500" b="0" dirty="0" err="1"/>
              <a:t>करण्यास</a:t>
            </a:r>
            <a:r>
              <a:rPr lang="en-GB" sz="3500" b="0" dirty="0"/>
              <a:t> </a:t>
            </a:r>
            <a:r>
              <a:rPr lang="en-GB" sz="3500" b="0" dirty="0" err="1"/>
              <a:t>मनाई</a:t>
            </a:r>
            <a:r>
              <a:rPr lang="en-GB" sz="3500" b="0" dirty="0"/>
              <a:t> </a:t>
            </a:r>
            <a:r>
              <a:rPr lang="en-GB" sz="3500" b="0" dirty="0" err="1"/>
              <a:t>केली</a:t>
            </a:r>
            <a:r>
              <a:rPr lang="en-GB" sz="3500" b="0" dirty="0"/>
              <a:t> </a:t>
            </a:r>
            <a:r>
              <a:rPr lang="en-GB" sz="3500" b="0" dirty="0" err="1"/>
              <a:t>आहे</a:t>
            </a:r>
            <a:r>
              <a:rPr lang="en-GB" sz="3500" b="0" dirty="0"/>
              <a:t>. </a:t>
            </a:r>
            <a:r>
              <a:rPr lang="en-GB" sz="3500" b="0" dirty="0" err="1"/>
              <a:t>यामुळे</a:t>
            </a:r>
            <a:r>
              <a:rPr lang="en-GB" sz="3500" b="0" dirty="0"/>
              <a:t> </a:t>
            </a:r>
            <a:r>
              <a:rPr lang="en-GB" sz="3500" b="0" dirty="0" err="1"/>
              <a:t>लोक</a:t>
            </a:r>
            <a:r>
              <a:rPr lang="en-GB" sz="3500" b="0" dirty="0"/>
              <a:t> </a:t>
            </a:r>
            <a:r>
              <a:rPr lang="en-GB" sz="3500" b="0" dirty="0" err="1"/>
              <a:t>आपापल्या</a:t>
            </a:r>
            <a:r>
              <a:rPr lang="en-GB" sz="3500" b="0" dirty="0"/>
              <a:t> </a:t>
            </a:r>
            <a:r>
              <a:rPr lang="en-GB" sz="3500" b="0" dirty="0" err="1"/>
              <a:t>घरातून</a:t>
            </a:r>
            <a:r>
              <a:rPr lang="en-GB" sz="3500" b="0" dirty="0"/>
              <a:t> </a:t>
            </a:r>
            <a:r>
              <a:rPr lang="en-GB" sz="3500" b="0" dirty="0" err="1"/>
              <a:t>बाहेर</a:t>
            </a:r>
            <a:r>
              <a:rPr lang="en-GB" sz="3500" b="0" dirty="0"/>
              <a:t> </a:t>
            </a:r>
            <a:r>
              <a:rPr lang="en-GB" sz="3500" b="0" dirty="0" err="1"/>
              <a:t>पडणार</a:t>
            </a:r>
            <a:r>
              <a:rPr lang="en-GB" sz="3500" b="0" dirty="0"/>
              <a:t> </a:t>
            </a:r>
            <a:r>
              <a:rPr lang="en-GB" sz="3500" b="0" dirty="0" err="1"/>
              <a:t>नाहीत</a:t>
            </a:r>
            <a:r>
              <a:rPr lang="en-GB" sz="3500" b="0" dirty="0"/>
              <a:t> </a:t>
            </a:r>
            <a:r>
              <a:rPr lang="en-GB" sz="3500" b="0" dirty="0" err="1"/>
              <a:t>हे</a:t>
            </a:r>
            <a:r>
              <a:rPr lang="en-GB" sz="3500" b="0" dirty="0"/>
              <a:t> </a:t>
            </a:r>
            <a:r>
              <a:rPr lang="en-GB" sz="3500" b="0" dirty="0" err="1"/>
              <a:t>जरी</a:t>
            </a:r>
            <a:r>
              <a:rPr lang="en-GB" sz="3500" b="0" dirty="0"/>
              <a:t> </a:t>
            </a:r>
            <a:r>
              <a:rPr lang="en-GB" sz="3500" b="0" dirty="0" err="1"/>
              <a:t>खरे</a:t>
            </a:r>
            <a:r>
              <a:rPr lang="en-GB" sz="3500" b="0" dirty="0"/>
              <a:t> </a:t>
            </a:r>
            <a:r>
              <a:rPr lang="en-GB" sz="3500" b="0" dirty="0" err="1"/>
              <a:t>असले</a:t>
            </a:r>
            <a:r>
              <a:rPr lang="en-GB" sz="3500" b="0" dirty="0"/>
              <a:t> </a:t>
            </a:r>
            <a:r>
              <a:rPr lang="en-GB" sz="3500" b="0" dirty="0" err="1"/>
              <a:t>तरी</a:t>
            </a:r>
            <a:r>
              <a:rPr lang="en-GB" sz="3500" b="0" dirty="0"/>
              <a:t> </a:t>
            </a:r>
            <a:r>
              <a:rPr lang="en-GB" sz="3500" b="0" dirty="0" err="1"/>
              <a:t>अशा</a:t>
            </a:r>
            <a:r>
              <a:rPr lang="en-GB" sz="3500" b="0" dirty="0"/>
              <a:t> </a:t>
            </a:r>
            <a:r>
              <a:rPr lang="en-GB" sz="3500" b="0" dirty="0" err="1"/>
              <a:t>प्रकारे</a:t>
            </a:r>
            <a:r>
              <a:rPr lang="en-GB" sz="3500" b="0" dirty="0"/>
              <a:t> </a:t>
            </a:r>
            <a:r>
              <a:rPr lang="en-GB" sz="3500" b="0" dirty="0" err="1"/>
              <a:t>अंतर</a:t>
            </a:r>
            <a:r>
              <a:rPr lang="en-GB" sz="3500" b="0" dirty="0"/>
              <a:t> </a:t>
            </a:r>
            <a:r>
              <a:rPr lang="en-GB" sz="3500" b="0" dirty="0" err="1"/>
              <a:t>राखल्यामुळे</a:t>
            </a:r>
            <a:r>
              <a:rPr lang="en-GB" sz="3500" b="0" dirty="0"/>
              <a:t> </a:t>
            </a:r>
            <a:r>
              <a:rPr lang="en-GB" sz="3500" b="0" dirty="0" err="1"/>
              <a:t>अपमानास्पद</a:t>
            </a:r>
            <a:r>
              <a:rPr lang="en-GB" sz="3500" b="0" dirty="0"/>
              <a:t> </a:t>
            </a:r>
            <a:r>
              <a:rPr lang="en-GB" sz="3500" b="0" dirty="0" err="1"/>
              <a:t>वागणूक</a:t>
            </a:r>
            <a:r>
              <a:rPr lang="en-GB" sz="3500" b="0" dirty="0"/>
              <a:t> </a:t>
            </a:r>
            <a:r>
              <a:rPr lang="en-GB" sz="3500" b="0" dirty="0" err="1"/>
              <a:t>दिल्याची</a:t>
            </a:r>
            <a:r>
              <a:rPr lang="en-GB" sz="3500" b="0" dirty="0"/>
              <a:t> </a:t>
            </a:r>
            <a:r>
              <a:rPr lang="en-GB" sz="3500" b="0" dirty="0" err="1"/>
              <a:t>भावना</a:t>
            </a:r>
            <a:r>
              <a:rPr lang="en-GB" sz="3500" b="0" dirty="0"/>
              <a:t> </a:t>
            </a:r>
            <a:r>
              <a:rPr lang="en-GB" sz="3500" b="0" dirty="0" err="1"/>
              <a:t>निर्माण</a:t>
            </a:r>
            <a:r>
              <a:rPr lang="en-GB" sz="3500" b="0" dirty="0"/>
              <a:t> </a:t>
            </a:r>
            <a:r>
              <a:rPr lang="en-GB" sz="3500" b="0" dirty="0" err="1"/>
              <a:t>होते</a:t>
            </a:r>
            <a:r>
              <a:rPr lang="en-GB" sz="3500" b="0" dirty="0"/>
              <a:t>.</a:t>
            </a:r>
            <a:endParaRPr lang="en-IN" sz="3500" b="0" dirty="0"/>
          </a:p>
          <a:p>
            <a:pPr marL="514350" lvl="0" indent="-514350" algn="l">
              <a:buFont typeface="+mj-lt"/>
              <a:buAutoNum type="arabicPeriod"/>
            </a:pPr>
            <a:r>
              <a:rPr lang="en-US" sz="3500" b="0" dirty="0"/>
              <a:t>“</a:t>
            </a:r>
            <a:r>
              <a:rPr lang="en-GB" sz="3500" b="0" dirty="0" err="1"/>
              <a:t>त्यांच्यामुळे</a:t>
            </a:r>
            <a:r>
              <a:rPr lang="en-GB" sz="3500" b="0" dirty="0"/>
              <a:t> </a:t>
            </a:r>
            <a:r>
              <a:rPr lang="en-GB" sz="3500" b="0" dirty="0" err="1"/>
              <a:t>आपल्याला</a:t>
            </a:r>
            <a:r>
              <a:rPr lang="en-GB" sz="3500" b="0" dirty="0"/>
              <a:t> </a:t>
            </a:r>
            <a:r>
              <a:rPr lang="en-GB" sz="3500" b="0" dirty="0" err="1"/>
              <a:t>रोग</a:t>
            </a:r>
            <a:r>
              <a:rPr lang="en-GB" sz="3500" b="0" dirty="0"/>
              <a:t> </a:t>
            </a:r>
            <a:r>
              <a:rPr lang="en-GB" sz="3500" b="0" dirty="0" err="1"/>
              <a:t>होतील</a:t>
            </a:r>
            <a:r>
              <a:rPr lang="en-US" sz="3500" b="0" dirty="0"/>
              <a:t>”</a:t>
            </a:r>
            <a:r>
              <a:rPr lang="en-GB" sz="3500" b="0" dirty="0"/>
              <a:t>,</a:t>
            </a:r>
            <a:r>
              <a:rPr lang="en-US" sz="3500" b="0" dirty="0"/>
              <a:t> “</a:t>
            </a:r>
            <a:r>
              <a:rPr lang="en-GB" sz="3500" b="0" dirty="0" err="1"/>
              <a:t>त्यांच्यामुळे</a:t>
            </a:r>
            <a:r>
              <a:rPr lang="en-GB" sz="3500" b="0" dirty="0"/>
              <a:t> </a:t>
            </a:r>
            <a:r>
              <a:rPr lang="en-GB" sz="3500" b="0" dirty="0" err="1"/>
              <a:t>आजार</a:t>
            </a:r>
            <a:r>
              <a:rPr lang="en-GB" sz="3500" b="0" dirty="0"/>
              <a:t> </a:t>
            </a:r>
            <a:r>
              <a:rPr lang="en-GB" sz="3500" b="0" dirty="0" err="1"/>
              <a:t>पसरतील</a:t>
            </a:r>
            <a:r>
              <a:rPr lang="en-US" sz="3500" b="0" dirty="0"/>
              <a:t>” </a:t>
            </a:r>
            <a:r>
              <a:rPr lang="en-GB" sz="3500" b="0" dirty="0" err="1"/>
              <a:t>याप्रकारची</a:t>
            </a:r>
            <a:r>
              <a:rPr lang="en-GB" sz="3500" b="0" dirty="0"/>
              <a:t> </a:t>
            </a:r>
            <a:r>
              <a:rPr lang="en-GB" sz="3500" b="0" dirty="0" err="1"/>
              <a:t>भाषा</a:t>
            </a:r>
            <a:r>
              <a:rPr lang="en-GB" sz="3500" b="0" dirty="0"/>
              <a:t> </a:t>
            </a:r>
            <a:r>
              <a:rPr lang="en-GB" sz="3500" b="0" dirty="0" err="1"/>
              <a:t>अपमानास्पद</a:t>
            </a:r>
            <a:r>
              <a:rPr lang="en-GB" sz="3500" b="0" dirty="0"/>
              <a:t> </a:t>
            </a:r>
            <a:r>
              <a:rPr lang="en-GB" sz="3500" b="0" dirty="0" err="1"/>
              <a:t>आहे</a:t>
            </a:r>
            <a:r>
              <a:rPr lang="en-GB" sz="3500" b="0" dirty="0"/>
              <a:t>.</a:t>
            </a:r>
            <a:endParaRPr lang="en-IN" sz="3500" b="0" dirty="0"/>
          </a:p>
          <a:p>
            <a:pPr marL="514350" lvl="0" indent="-514350" algn="l">
              <a:buFont typeface="+mj-lt"/>
              <a:buAutoNum type="arabicPeriod"/>
            </a:pPr>
            <a:r>
              <a:rPr lang="en-GB" sz="3500" b="0" dirty="0" err="1"/>
              <a:t>याबाबतील</a:t>
            </a:r>
            <a:r>
              <a:rPr lang="en-GB" sz="3500" b="0" dirty="0"/>
              <a:t> </a:t>
            </a:r>
            <a:r>
              <a:rPr lang="en-GB" sz="3500" b="0" dirty="0" err="1"/>
              <a:t>लोकांना</a:t>
            </a:r>
            <a:r>
              <a:rPr lang="en-GB" sz="3500" b="0" dirty="0"/>
              <a:t> </a:t>
            </a:r>
            <a:r>
              <a:rPr lang="en-GB" sz="3500" b="0" dirty="0" err="1"/>
              <a:t>जाणीव</a:t>
            </a:r>
            <a:r>
              <a:rPr lang="en-GB" sz="3500" b="0" dirty="0"/>
              <a:t> </a:t>
            </a:r>
            <a:r>
              <a:rPr lang="en-GB" sz="3500" b="0" dirty="0" err="1"/>
              <a:t>करून</a:t>
            </a:r>
            <a:r>
              <a:rPr lang="en-GB" sz="3500" b="0" dirty="0"/>
              <a:t> </a:t>
            </a:r>
            <a:r>
              <a:rPr lang="en-GB" sz="3500" b="0" dirty="0" err="1"/>
              <a:t>देण्यासाठी</a:t>
            </a:r>
            <a:r>
              <a:rPr lang="en-GB" sz="3500" b="0" dirty="0"/>
              <a:t> </a:t>
            </a:r>
            <a:r>
              <a:rPr lang="en-GB" sz="3500" b="0" dirty="0" err="1"/>
              <a:t>स्थानिक</a:t>
            </a:r>
            <a:r>
              <a:rPr lang="en-GB" sz="3500" b="0" dirty="0"/>
              <a:t> </a:t>
            </a:r>
            <a:r>
              <a:rPr lang="en-GB" sz="3500" b="0" dirty="0" err="1"/>
              <a:t>प्रभावी</a:t>
            </a:r>
            <a:r>
              <a:rPr lang="en-GB" sz="3500" b="0" dirty="0"/>
              <a:t> </a:t>
            </a:r>
            <a:r>
              <a:rPr lang="en-GB" sz="3500" b="0" dirty="0" err="1"/>
              <a:t>व्यक्ती</a:t>
            </a:r>
            <a:r>
              <a:rPr lang="en-GB" sz="3500" b="0" dirty="0"/>
              <a:t> </a:t>
            </a:r>
            <a:r>
              <a:rPr lang="en-GB" sz="3500" b="0" dirty="0" err="1"/>
              <a:t>आणि</a:t>
            </a:r>
            <a:r>
              <a:rPr lang="en-GB" sz="3500" b="0" dirty="0"/>
              <a:t> </a:t>
            </a:r>
            <a:r>
              <a:rPr lang="en-GB" sz="3500" b="0" dirty="0" err="1"/>
              <a:t>निर्णय</a:t>
            </a:r>
            <a:r>
              <a:rPr lang="en-GB" sz="3500" b="0" dirty="0"/>
              <a:t> </a:t>
            </a:r>
            <a:r>
              <a:rPr lang="en-GB" sz="3500" b="0" dirty="0" err="1"/>
              <a:t>घेणाऱ्या</a:t>
            </a:r>
            <a:r>
              <a:rPr lang="en-GB" sz="3500" b="0" dirty="0"/>
              <a:t> </a:t>
            </a:r>
            <a:r>
              <a:rPr lang="en-GB" sz="3500" b="0" dirty="0" err="1"/>
              <a:t>महत्त्वाच्या</a:t>
            </a:r>
            <a:r>
              <a:rPr lang="en-GB" sz="3500" b="0" dirty="0"/>
              <a:t> </a:t>
            </a:r>
            <a:r>
              <a:rPr lang="en-GB" sz="3500" b="0" dirty="0" err="1"/>
              <a:t>व्यक्तींची</a:t>
            </a:r>
            <a:r>
              <a:rPr lang="en-GB" sz="3500" b="0" dirty="0"/>
              <a:t> </a:t>
            </a:r>
            <a:r>
              <a:rPr lang="en-GB" sz="3500" b="0" dirty="0" err="1"/>
              <a:t>मदत</a:t>
            </a:r>
            <a:r>
              <a:rPr lang="en-GB" sz="3500" b="0" dirty="0"/>
              <a:t> </a:t>
            </a:r>
            <a:r>
              <a:rPr lang="en-GB" sz="3500" b="0" dirty="0" err="1"/>
              <a:t>घ्या</a:t>
            </a:r>
            <a:endParaRPr lang="en-IN" sz="3500" b="0" dirty="0"/>
          </a:p>
          <a:p>
            <a:pPr marL="514350" lvl="0" indent="-514350" algn="l">
              <a:buFont typeface="+mj-lt"/>
              <a:buAutoNum type="arabicPeriod"/>
            </a:pPr>
            <a:r>
              <a:rPr lang="en-GB" sz="3500" b="0" dirty="0" err="1"/>
              <a:t>जनजागृती</a:t>
            </a:r>
            <a:r>
              <a:rPr lang="en-GB" sz="3500" b="0" dirty="0"/>
              <a:t> </a:t>
            </a:r>
            <a:r>
              <a:rPr lang="en-GB" sz="3500" b="0" dirty="0" err="1"/>
              <a:t>करण्यासाठी</a:t>
            </a:r>
            <a:r>
              <a:rPr lang="en-GB" sz="3500" b="0" dirty="0"/>
              <a:t> </a:t>
            </a:r>
            <a:r>
              <a:rPr lang="en-GB" sz="3500" b="0" dirty="0" err="1"/>
              <a:t>प्रसारमाध्यमांच्या</a:t>
            </a:r>
            <a:r>
              <a:rPr lang="en-GB" sz="3500" b="0" dirty="0"/>
              <a:t> </a:t>
            </a:r>
            <a:r>
              <a:rPr lang="en-GB" sz="3500" b="0" dirty="0" err="1"/>
              <a:t>चित्रफितींचा</a:t>
            </a:r>
            <a:r>
              <a:rPr lang="en-GB" sz="3500" b="0" dirty="0"/>
              <a:t> </a:t>
            </a:r>
            <a:r>
              <a:rPr lang="en-GB" sz="3500" b="0" dirty="0" err="1"/>
              <a:t>वापर</a:t>
            </a:r>
            <a:r>
              <a:rPr lang="en-GB" sz="3500" b="0" dirty="0"/>
              <a:t> </a:t>
            </a:r>
            <a:r>
              <a:rPr lang="en-GB" sz="3500" b="0" dirty="0" err="1"/>
              <a:t>करा</a:t>
            </a:r>
            <a:endParaRPr lang="en-IN" sz="3500" b="0" dirty="0"/>
          </a:p>
          <a:p>
            <a:pPr marL="514350" lvl="0" indent="-514350" algn="l">
              <a:buFont typeface="+mj-lt"/>
              <a:buAutoNum type="arabicPeriod"/>
            </a:pPr>
            <a:r>
              <a:rPr lang="en-GB" sz="3500" b="0" dirty="0" err="1"/>
              <a:t>गृहनिर्माण</a:t>
            </a:r>
            <a:r>
              <a:rPr lang="en-GB" sz="3500" b="0" dirty="0"/>
              <a:t> </a:t>
            </a:r>
            <a:r>
              <a:rPr lang="en-GB" sz="3500" b="0" dirty="0" err="1"/>
              <a:t>सोसायट्यांनी</a:t>
            </a:r>
            <a:r>
              <a:rPr lang="en-GB" sz="3500" b="0" dirty="0"/>
              <a:t> </a:t>
            </a:r>
            <a:r>
              <a:rPr lang="en-GB" sz="3500" b="0" dirty="0" err="1"/>
              <a:t>गाडी</a:t>
            </a:r>
            <a:r>
              <a:rPr lang="en-GB" sz="3500" b="0" dirty="0"/>
              <a:t> </a:t>
            </a:r>
            <a:r>
              <a:rPr lang="en-GB" sz="3500" b="0" dirty="0" err="1"/>
              <a:t>धुणारे</a:t>
            </a:r>
            <a:r>
              <a:rPr lang="en-GB" sz="3500" b="0" dirty="0"/>
              <a:t>, </a:t>
            </a:r>
            <a:r>
              <a:rPr lang="en-GB" sz="3500" b="0" dirty="0" err="1"/>
              <a:t>गडीनोकर</a:t>
            </a:r>
            <a:r>
              <a:rPr lang="en-GB" sz="3500" b="0" dirty="0"/>
              <a:t> </a:t>
            </a:r>
            <a:r>
              <a:rPr lang="en-GB" sz="3500" b="0" dirty="0" err="1"/>
              <a:t>यासारख्या</a:t>
            </a:r>
            <a:r>
              <a:rPr lang="en-GB" sz="3500" b="0" dirty="0"/>
              <a:t> </a:t>
            </a:r>
            <a:r>
              <a:rPr lang="en-GB" sz="3500" b="0" dirty="0" err="1"/>
              <a:t>कामगारांबाबत</a:t>
            </a:r>
            <a:r>
              <a:rPr lang="en-GB" sz="3500" b="0" dirty="0"/>
              <a:t> </a:t>
            </a:r>
            <a:r>
              <a:rPr lang="en-GB" sz="3500" b="0" dirty="0" err="1"/>
              <a:t>भेदभाव</a:t>
            </a:r>
            <a:r>
              <a:rPr lang="en-GB" sz="3500" b="0" dirty="0"/>
              <a:t> </a:t>
            </a:r>
            <a:r>
              <a:rPr lang="en-GB" sz="3500" b="0" dirty="0" err="1"/>
              <a:t>का</a:t>
            </a:r>
            <a:r>
              <a:rPr lang="en-GB" sz="3500" b="0" dirty="0"/>
              <a:t> </a:t>
            </a:r>
            <a:r>
              <a:rPr lang="en-GB" sz="3500" b="0" dirty="0" err="1"/>
              <a:t>करू</a:t>
            </a:r>
            <a:r>
              <a:rPr lang="en-GB" sz="3500" b="0" dirty="0"/>
              <a:t> </a:t>
            </a:r>
            <a:r>
              <a:rPr lang="en-GB" sz="3500" b="0" dirty="0" err="1"/>
              <a:t>नये</a:t>
            </a:r>
            <a:r>
              <a:rPr lang="en-GB" sz="3500" b="0" dirty="0"/>
              <a:t> </a:t>
            </a:r>
            <a:r>
              <a:rPr lang="en-GB" sz="3500" b="0" dirty="0" err="1"/>
              <a:t>यासाठी</a:t>
            </a:r>
            <a:r>
              <a:rPr lang="en-GB" sz="3500" b="0" dirty="0"/>
              <a:t> </a:t>
            </a:r>
            <a:r>
              <a:rPr lang="en-GB" sz="3500" b="0" dirty="0" err="1"/>
              <a:t>सरकारी</a:t>
            </a:r>
            <a:r>
              <a:rPr lang="en-GB" sz="3500" b="0" dirty="0"/>
              <a:t> </a:t>
            </a:r>
            <a:r>
              <a:rPr lang="en-GB" sz="3500" b="0" dirty="0" err="1"/>
              <a:t>आदेश</a:t>
            </a:r>
            <a:r>
              <a:rPr lang="en-GB" sz="3500" b="0" dirty="0"/>
              <a:t> </a:t>
            </a:r>
            <a:r>
              <a:rPr lang="en-GB" sz="3500" b="0" dirty="0" err="1"/>
              <a:t>दाखवा</a:t>
            </a:r>
            <a:r>
              <a:rPr lang="en-GB" sz="3500" b="0" dirty="0"/>
              <a:t> </a:t>
            </a:r>
            <a:endParaRPr lang="en-IN" sz="3500" b="0" dirty="0"/>
          </a:p>
        </p:txBody>
      </p:sp>
      <p:sp>
        <p:nvSpPr>
          <p:cNvPr id="7" name="Rectangle 6">
            <a:extLst>
              <a:ext uri="{FF2B5EF4-FFF2-40B4-BE49-F238E27FC236}">
                <a16:creationId xmlns:a16="http://schemas.microsoft.com/office/drawing/2014/main" id="{C47F2036-7CE0-E94D-A4C6-E002E0662CC7}"/>
              </a:ext>
            </a:extLst>
          </p:cNvPr>
          <p:cNvSpPr/>
          <p:nvPr/>
        </p:nvSpPr>
        <p:spPr>
          <a:xfrm>
            <a:off x="2202268" y="3824111"/>
            <a:ext cx="19840352" cy="784830"/>
          </a:xfrm>
          <a:prstGeom prst="rect">
            <a:avLst/>
          </a:prstGeom>
        </p:spPr>
        <p:txBody>
          <a:bodyPr wrap="square">
            <a:spAutoFit/>
          </a:bodyPr>
          <a:lstStyle/>
          <a:p>
            <a:r>
              <a:rPr lang="en-GB" sz="4500" b="0" dirty="0" err="1"/>
              <a:t>रहिवासी</a:t>
            </a:r>
            <a:r>
              <a:rPr lang="en-GB" sz="4500" b="0" dirty="0"/>
              <a:t> </a:t>
            </a:r>
            <a:r>
              <a:rPr lang="en-GB" sz="4500" b="0" dirty="0" err="1"/>
              <a:t>कल्याणकारी</a:t>
            </a:r>
            <a:r>
              <a:rPr lang="en-GB" sz="4500" b="0" dirty="0"/>
              <a:t> </a:t>
            </a:r>
            <a:r>
              <a:rPr lang="en-GB" sz="4500" b="0" dirty="0" err="1"/>
              <a:t>संघटना</a:t>
            </a:r>
            <a:endParaRPr lang="en-IN" sz="4500" b="0" dirty="0"/>
          </a:p>
        </p:txBody>
      </p:sp>
      <p:grpSp>
        <p:nvGrpSpPr>
          <p:cNvPr id="8" name="Group">
            <a:extLst>
              <a:ext uri="{FF2B5EF4-FFF2-40B4-BE49-F238E27FC236}">
                <a16:creationId xmlns:a16="http://schemas.microsoft.com/office/drawing/2014/main" id="{6A9A393E-0A12-5240-AD67-F406A9D1FE99}"/>
              </a:ext>
            </a:extLst>
          </p:cNvPr>
          <p:cNvGrpSpPr/>
          <p:nvPr/>
        </p:nvGrpSpPr>
        <p:grpSpPr>
          <a:xfrm>
            <a:off x="23097931" y="13055998"/>
            <a:ext cx="2098870" cy="1540535"/>
            <a:chOff x="0" y="2516"/>
            <a:chExt cx="2098868" cy="1540533"/>
          </a:xfrm>
        </p:grpSpPr>
        <p:sp>
          <p:nvSpPr>
            <p:cNvPr id="9" name="08">
              <a:extLst>
                <a:ext uri="{FF2B5EF4-FFF2-40B4-BE49-F238E27FC236}">
                  <a16:creationId xmlns:a16="http://schemas.microsoft.com/office/drawing/2014/main" id="{3470B9DE-11C8-5C4E-A57C-AC951F94F553}"/>
                </a:ext>
              </a:extLst>
            </p:cNvPr>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45</a:t>
              </a:r>
              <a:endParaRPr dirty="0">
                <a:latin typeface="Arial" panose="020B0604020202020204" pitchFamily="34" charset="0"/>
                <a:cs typeface="Arial" panose="020B0604020202020204" pitchFamily="34" charset="0"/>
              </a:endParaRPr>
            </a:p>
          </p:txBody>
        </p:sp>
        <p:pic>
          <p:nvPicPr>
            <p:cNvPr id="10" name="Image" descr="Image">
              <a:extLst>
                <a:ext uri="{FF2B5EF4-FFF2-40B4-BE49-F238E27FC236}">
                  <a16:creationId xmlns:a16="http://schemas.microsoft.com/office/drawing/2014/main" id="{B6CFDCB4-076F-EC43-AA3E-E57C8B98BB14}"/>
                </a:ext>
              </a:extLst>
            </p:cNvPr>
            <p:cNvPicPr>
              <a:picLocks noChangeAspect="1"/>
            </p:cNvPicPr>
            <p:nvPr/>
          </p:nvPicPr>
          <p:blipFill>
            <a:blip r:embed="rId3"/>
            <a:stretch>
              <a:fillRect/>
            </a:stretch>
          </p:blipFill>
          <p:spPr>
            <a:xfrm>
              <a:off x="0" y="2516"/>
              <a:ext cx="554528" cy="541069"/>
            </a:xfrm>
            <a:prstGeom prst="rect">
              <a:avLst/>
            </a:prstGeom>
            <a:ln w="12700" cap="flat">
              <a:noFill/>
              <a:miter lim="400000"/>
            </a:ln>
            <a:effectLst/>
          </p:spPr>
        </p:pic>
      </p:grpSp>
      <p:grpSp>
        <p:nvGrpSpPr>
          <p:cNvPr id="11" name="Group">
            <a:extLst>
              <a:ext uri="{FF2B5EF4-FFF2-40B4-BE49-F238E27FC236}">
                <a16:creationId xmlns:a16="http://schemas.microsoft.com/office/drawing/2014/main" id="{24203980-B2CD-5048-8907-4B2815534ABE}"/>
              </a:ext>
            </a:extLst>
          </p:cNvPr>
          <p:cNvGrpSpPr/>
          <p:nvPr/>
        </p:nvGrpSpPr>
        <p:grpSpPr>
          <a:xfrm>
            <a:off x="300010" y="12315300"/>
            <a:ext cx="4601210" cy="995767"/>
            <a:chOff x="0" y="0"/>
            <a:chExt cx="4601208" cy="995765"/>
          </a:xfrm>
        </p:grpSpPr>
        <p:pic>
          <p:nvPicPr>
            <p:cNvPr id="12" name="Picture 3" descr="Picture 3">
              <a:extLst>
                <a:ext uri="{FF2B5EF4-FFF2-40B4-BE49-F238E27FC236}">
                  <a16:creationId xmlns:a16="http://schemas.microsoft.com/office/drawing/2014/main" id="{3DDE1D53-7700-4448-B8A2-431A4341611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13" name="Picture 5" descr="Picture 5">
              <a:extLst>
                <a:ext uri="{FF2B5EF4-FFF2-40B4-BE49-F238E27FC236}">
                  <a16:creationId xmlns:a16="http://schemas.microsoft.com/office/drawing/2014/main" id="{5D05270E-190F-1542-B6F7-68D7A9975FF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14" name="Line">
              <a:extLst>
                <a:ext uri="{FF2B5EF4-FFF2-40B4-BE49-F238E27FC236}">
                  <a16:creationId xmlns:a16="http://schemas.microsoft.com/office/drawing/2014/main" id="{73133A41-18FF-3F49-8C46-196E882D8460}"/>
                </a:ext>
              </a:extLst>
            </p:cNvPr>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15" name="Line">
              <a:extLst>
                <a:ext uri="{FF2B5EF4-FFF2-40B4-BE49-F238E27FC236}">
                  <a16:creationId xmlns:a16="http://schemas.microsoft.com/office/drawing/2014/main" id="{8270CD9E-F9BB-304F-917C-C8CB159F28BE}"/>
                </a:ext>
              </a:extLst>
            </p:cNvPr>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16" name="ministry-and-health-family-welfare.png" descr="ministry-and-health-family-welfare.png">
              <a:extLst>
                <a:ext uri="{FF2B5EF4-FFF2-40B4-BE49-F238E27FC236}">
                  <a16:creationId xmlns:a16="http://schemas.microsoft.com/office/drawing/2014/main" id="{C549F95A-4486-914F-8529-281B26FEC7FF}"/>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spTree>
    <p:extLst>
      <p:ext uri="{BB962C8B-B14F-4D97-AF65-F5344CB8AC3E}">
        <p14:creationId xmlns:p14="http://schemas.microsoft.com/office/powerpoint/2010/main" val="29204001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8" name="Group"/>
          <p:cNvGrpSpPr/>
          <p:nvPr/>
        </p:nvGrpSpPr>
        <p:grpSpPr>
          <a:xfrm>
            <a:off x="300010" y="12315300"/>
            <a:ext cx="4601210" cy="995767"/>
            <a:chOff x="0" y="0"/>
            <a:chExt cx="4601208" cy="995765"/>
          </a:xfrm>
        </p:grpSpPr>
        <p:pic>
          <p:nvPicPr>
            <p:cNvPr id="223"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224"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225"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26"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227"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231" name="Group"/>
          <p:cNvGrpSpPr/>
          <p:nvPr/>
        </p:nvGrpSpPr>
        <p:grpSpPr>
          <a:xfrm>
            <a:off x="23097931" y="13055998"/>
            <a:ext cx="2098870" cy="1540535"/>
            <a:chOff x="0" y="2516"/>
            <a:chExt cx="2098868" cy="1540533"/>
          </a:xfrm>
        </p:grpSpPr>
        <p:sp>
          <p:nvSpPr>
            <p:cNvPr id="229" name="05"/>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05</a:t>
              </a:r>
            </a:p>
          </p:txBody>
        </p:sp>
        <p:pic>
          <p:nvPicPr>
            <p:cNvPr id="230"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235" name="Group"/>
          <p:cNvGrpSpPr/>
          <p:nvPr/>
        </p:nvGrpSpPr>
        <p:grpSpPr>
          <a:xfrm>
            <a:off x="1026431" y="3971842"/>
            <a:ext cx="8216086" cy="3397534"/>
            <a:chOff x="0" y="0"/>
            <a:chExt cx="8216084" cy="3397532"/>
          </a:xfrm>
        </p:grpSpPr>
        <p:pic>
          <p:nvPicPr>
            <p:cNvPr id="232" name="Image" descr="Imag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567852"/>
              <a:ext cx="2900076" cy="2829680"/>
            </a:xfrm>
            <a:prstGeom prst="rect">
              <a:avLst/>
            </a:prstGeom>
            <a:ln w="12700" cap="flat">
              <a:noFill/>
              <a:miter lim="400000"/>
            </a:ln>
            <a:effectLst>
              <a:outerShdw dist="25400" dir="5400000" rotWithShape="0">
                <a:srgbClr val="000000"/>
              </a:outerShdw>
            </a:effectLst>
          </p:spPr>
        </p:pic>
        <p:sp>
          <p:nvSpPr>
            <p:cNvPr id="233" name="Rounded Rectangle"/>
            <p:cNvSpPr/>
            <p:nvPr/>
          </p:nvSpPr>
          <p:spPr>
            <a:xfrm>
              <a:off x="80052" y="0"/>
              <a:ext cx="8136032" cy="1993397"/>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34" name="COVID-19 is…"/>
            <p:cNvSpPr txBox="1"/>
            <p:nvPr/>
          </p:nvSpPr>
          <p:spPr>
            <a:xfrm>
              <a:off x="520443" y="496713"/>
              <a:ext cx="7255247" cy="10259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r>
                <a:rPr lang="en-US" b="0" dirty="0"/>
                <a:t>COVID-19 </a:t>
              </a:r>
              <a:r>
                <a:rPr lang="en-IN" b="0" dirty="0" err="1"/>
                <a:t>हा</a:t>
              </a:r>
              <a:r>
                <a:rPr lang="en-IN" b="0" dirty="0"/>
                <a:t> २०१९</a:t>
              </a:r>
              <a:r>
                <a:rPr lang="hi-IN" b="0" dirty="0"/>
                <a:t> मध्ये सापडलेल्या </a:t>
              </a:r>
              <a:r>
                <a:rPr lang="en-IN" b="0" dirty="0" err="1"/>
                <a:t>करोना</a:t>
              </a:r>
              <a:r>
                <a:rPr lang="hi-IN" b="0" dirty="0"/>
                <a:t> विषाणूमुळे होणारा आजार </a:t>
              </a:r>
              <a:r>
                <a:rPr lang="en-IN" b="0" dirty="0" err="1"/>
                <a:t>आहे</a:t>
              </a:r>
              <a:r>
                <a:rPr lang="hi-IN" b="0" dirty="0"/>
                <a:t>.</a:t>
              </a:r>
              <a:endParaRPr lang="en-IN" b="0" dirty="0"/>
            </a:p>
          </p:txBody>
        </p:sp>
      </p:grpSp>
      <p:grpSp>
        <p:nvGrpSpPr>
          <p:cNvPr id="239" name="Group"/>
          <p:cNvGrpSpPr/>
          <p:nvPr/>
        </p:nvGrpSpPr>
        <p:grpSpPr>
          <a:xfrm>
            <a:off x="1392979" y="7739598"/>
            <a:ext cx="7792763" cy="3021074"/>
            <a:chOff x="0" y="0"/>
            <a:chExt cx="7792762" cy="3021073"/>
          </a:xfrm>
        </p:grpSpPr>
        <p:pic>
          <p:nvPicPr>
            <p:cNvPr id="236" name="Image" descr="Imag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92685" y="0"/>
              <a:ext cx="2900077" cy="2829679"/>
            </a:xfrm>
            <a:prstGeom prst="rect">
              <a:avLst/>
            </a:prstGeom>
            <a:ln w="12700" cap="flat">
              <a:noFill/>
              <a:miter lim="400000"/>
            </a:ln>
            <a:effectLst>
              <a:outerShdw dist="25400" dir="5400000" rotWithShape="0">
                <a:srgbClr val="000000"/>
              </a:outerShdw>
            </a:effectLst>
          </p:spPr>
        </p:pic>
        <p:sp>
          <p:nvSpPr>
            <p:cNvPr id="237" name="Rounded Rectangle"/>
            <p:cNvSpPr/>
            <p:nvPr/>
          </p:nvSpPr>
          <p:spPr>
            <a:xfrm>
              <a:off x="0" y="1027675"/>
              <a:ext cx="7773690" cy="1993398"/>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38" name="It is caused by a Coronavirus…"/>
            <p:cNvSpPr txBox="1"/>
            <p:nvPr/>
          </p:nvSpPr>
          <p:spPr>
            <a:xfrm>
              <a:off x="543433" y="1511412"/>
              <a:ext cx="6476170" cy="10259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r>
                <a:rPr lang="en-IN" b="0" dirty="0" err="1"/>
                <a:t>तो</a:t>
              </a:r>
              <a:r>
                <a:rPr lang="en-IN" b="0" dirty="0"/>
                <a:t> </a:t>
              </a:r>
              <a:r>
                <a:rPr lang="hi-IN" b="0" dirty="0"/>
                <a:t>सार्स-कोवि-</a:t>
              </a:r>
              <a:r>
                <a:rPr lang="en-IN" b="0" dirty="0"/>
                <a:t>२ (</a:t>
              </a:r>
              <a:r>
                <a:rPr lang="en-US" b="0" dirty="0"/>
                <a:t>SARS-CoV-2</a:t>
              </a:r>
              <a:r>
                <a:rPr lang="en-IN" b="0" dirty="0"/>
                <a:t>) </a:t>
              </a:r>
              <a:r>
                <a:rPr lang="en-IN" b="0" dirty="0" err="1"/>
                <a:t>या</a:t>
              </a:r>
              <a:r>
                <a:rPr lang="en-IN" b="0" dirty="0"/>
                <a:t> </a:t>
              </a:r>
              <a:r>
                <a:rPr lang="en-IN" b="0" dirty="0" err="1"/>
                <a:t>नावाच्या</a:t>
              </a:r>
              <a:r>
                <a:rPr lang="en-IN" b="0" dirty="0"/>
                <a:t> </a:t>
              </a:r>
              <a:r>
                <a:rPr lang="en-IN" b="0" dirty="0" err="1"/>
                <a:t>करोनाव्हायरसमुळे</a:t>
              </a:r>
              <a:r>
                <a:rPr lang="en-IN" b="0" dirty="0"/>
                <a:t> </a:t>
              </a:r>
              <a:r>
                <a:rPr lang="en-IN" b="0" dirty="0" err="1"/>
                <a:t>होतो</a:t>
              </a:r>
              <a:r>
                <a:rPr lang="hi-IN" b="0" dirty="0"/>
                <a:t>. </a:t>
              </a:r>
              <a:endParaRPr lang="en-IN" b="0" dirty="0"/>
            </a:p>
          </p:txBody>
        </p:sp>
      </p:grpSp>
      <p:grpSp>
        <p:nvGrpSpPr>
          <p:cNvPr id="245" name="Group"/>
          <p:cNvGrpSpPr/>
          <p:nvPr/>
        </p:nvGrpSpPr>
        <p:grpSpPr>
          <a:xfrm>
            <a:off x="13200273" y="3562819"/>
            <a:ext cx="10146682" cy="2811445"/>
            <a:chOff x="0" y="0"/>
            <a:chExt cx="10146680" cy="2811443"/>
          </a:xfrm>
          <a:solidFill>
            <a:srgbClr val="C9EBFF"/>
          </a:solidFill>
        </p:grpSpPr>
        <p:sp>
          <p:nvSpPr>
            <p:cNvPr id="240" name="Rounded Rectangle"/>
            <p:cNvSpPr/>
            <p:nvPr/>
          </p:nvSpPr>
          <p:spPr>
            <a:xfrm>
              <a:off x="0" y="0"/>
              <a:ext cx="10146680" cy="2811443"/>
            </a:xfrm>
            <a:prstGeom prst="roundRect">
              <a:avLst>
                <a:gd name="adj" fmla="val 8491"/>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228B22"/>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241" name="The symptoms of COVID-19 are Cough,…"/>
            <p:cNvSpPr txBox="1"/>
            <p:nvPr/>
          </p:nvSpPr>
          <p:spPr>
            <a:xfrm>
              <a:off x="4848036" y="680035"/>
              <a:ext cx="4964821" cy="1487586"/>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l"/>
              <a:r>
                <a:rPr lang="en-IN" b="0" dirty="0" err="1"/>
                <a:t>खोकला</a:t>
              </a:r>
              <a:r>
                <a:rPr lang="en-IN" b="0" dirty="0"/>
                <a:t>, </a:t>
              </a:r>
              <a:r>
                <a:rPr lang="en-IN" b="0" dirty="0" err="1"/>
                <a:t>ताप</a:t>
              </a:r>
              <a:r>
                <a:rPr lang="en-IN" b="0" dirty="0"/>
                <a:t> </a:t>
              </a:r>
              <a:r>
                <a:rPr lang="en-IN" b="0" dirty="0" err="1"/>
                <a:t>व</a:t>
              </a:r>
              <a:r>
                <a:rPr lang="en-IN" b="0" dirty="0"/>
                <a:t> </a:t>
              </a:r>
              <a:r>
                <a:rPr lang="en-IN" b="0" dirty="0" err="1"/>
                <a:t>श्वास</a:t>
              </a:r>
              <a:r>
                <a:rPr lang="hi-IN" b="0" dirty="0"/>
                <a:t>ोच्छ्वास करताना </a:t>
              </a:r>
              <a:r>
                <a:rPr lang="en-IN" b="0" dirty="0" err="1"/>
                <a:t>त्रास</a:t>
              </a:r>
              <a:r>
                <a:rPr lang="en-IN" b="0" dirty="0"/>
                <a:t> </a:t>
              </a:r>
              <a:r>
                <a:rPr lang="en-IN" b="0" dirty="0" err="1"/>
                <a:t>होणे</a:t>
              </a:r>
              <a:r>
                <a:rPr lang="en-IN" b="0" dirty="0"/>
                <a:t> </a:t>
              </a:r>
              <a:r>
                <a:rPr lang="en-IN" b="0" dirty="0" err="1"/>
                <a:t>ही</a:t>
              </a:r>
              <a:r>
                <a:rPr lang="en-IN" b="0" dirty="0"/>
                <a:t> </a:t>
              </a:r>
              <a:r>
                <a:rPr lang="en-US" b="0" dirty="0"/>
                <a:t>COVID-19 </a:t>
              </a:r>
              <a:r>
                <a:rPr lang="en-IN" b="0" dirty="0" err="1"/>
                <a:t>ची</a:t>
              </a:r>
              <a:r>
                <a:rPr lang="en-IN" b="0" dirty="0"/>
                <a:t> </a:t>
              </a:r>
              <a:r>
                <a:rPr lang="en-IN" b="0" dirty="0" err="1"/>
                <a:t>लक्षणे</a:t>
              </a:r>
              <a:r>
                <a:rPr lang="en-IN" b="0" dirty="0"/>
                <a:t> </a:t>
              </a:r>
              <a:r>
                <a:rPr lang="en-IN" b="0" dirty="0" err="1"/>
                <a:t>आहेत</a:t>
              </a:r>
              <a:r>
                <a:rPr lang="hi-IN" b="0" dirty="0"/>
                <a:t>.</a:t>
              </a:r>
              <a:endParaRPr lang="en-IN" b="0" dirty="0"/>
            </a:p>
          </p:txBody>
        </p:sp>
        <p:pic>
          <p:nvPicPr>
            <p:cNvPr id="242" name="Image" descr="Image"/>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375427" y="641141"/>
              <a:ext cx="1236022" cy="1529080"/>
            </a:xfrm>
            <a:prstGeom prst="rect">
              <a:avLst/>
            </a:prstGeom>
            <a:grpFill/>
            <a:ln w="12700" cap="flat">
              <a:noFill/>
              <a:miter lim="400000"/>
            </a:ln>
            <a:effectLst/>
          </p:spPr>
        </p:pic>
        <p:pic>
          <p:nvPicPr>
            <p:cNvPr id="243" name="Image" descr="Image"/>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1921392" y="680035"/>
              <a:ext cx="1241741" cy="1451381"/>
            </a:xfrm>
            <a:prstGeom prst="rect">
              <a:avLst/>
            </a:prstGeom>
            <a:grpFill/>
            <a:ln w="12700" cap="flat">
              <a:noFill/>
              <a:miter lim="400000"/>
            </a:ln>
            <a:effectLst/>
          </p:spPr>
        </p:pic>
        <p:pic>
          <p:nvPicPr>
            <p:cNvPr id="244" name="Image" descr="Image"/>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3473310" y="644316"/>
              <a:ext cx="1289798" cy="1522892"/>
            </a:xfrm>
            <a:prstGeom prst="rect">
              <a:avLst/>
            </a:prstGeom>
            <a:grpFill/>
            <a:ln w="12700" cap="flat">
              <a:noFill/>
              <a:miter lim="400000"/>
            </a:ln>
            <a:effectLst/>
          </p:spPr>
        </p:pic>
      </p:grpSp>
      <p:grpSp>
        <p:nvGrpSpPr>
          <p:cNvPr id="249" name="Group"/>
          <p:cNvGrpSpPr/>
          <p:nvPr/>
        </p:nvGrpSpPr>
        <p:grpSpPr>
          <a:xfrm>
            <a:off x="13189655" y="7118013"/>
            <a:ext cx="10146655" cy="4808944"/>
            <a:chOff x="0" y="0"/>
            <a:chExt cx="10146653" cy="4808942"/>
          </a:xfrm>
          <a:solidFill>
            <a:srgbClr val="C9EBFF"/>
          </a:solidFill>
        </p:grpSpPr>
        <p:sp>
          <p:nvSpPr>
            <p:cNvPr id="246" name="Rounded Rectangle"/>
            <p:cNvSpPr/>
            <p:nvPr/>
          </p:nvSpPr>
          <p:spPr>
            <a:xfrm>
              <a:off x="0" y="0"/>
              <a:ext cx="10146653" cy="4808942"/>
            </a:xfrm>
            <a:prstGeom prst="roundRect">
              <a:avLst>
                <a:gd name="adj" fmla="val 5884"/>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pic>
          <p:nvPicPr>
            <p:cNvPr id="248" name="Image" descr="Image"/>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flipH="1">
              <a:off x="7974597" y="1811521"/>
              <a:ext cx="2128904" cy="2911941"/>
            </a:xfrm>
            <a:prstGeom prst="rect">
              <a:avLst/>
            </a:prstGeom>
            <a:grpFill/>
            <a:ln w="12700" cap="flat">
              <a:noFill/>
              <a:miter lim="400000"/>
            </a:ln>
            <a:effectLst/>
          </p:spPr>
        </p:pic>
        <p:sp>
          <p:nvSpPr>
            <p:cNvPr id="247" name="If you have these or you are a contact of a…"/>
            <p:cNvSpPr txBox="1"/>
            <p:nvPr/>
          </p:nvSpPr>
          <p:spPr>
            <a:xfrm>
              <a:off x="506746" y="506516"/>
              <a:ext cx="7860129" cy="379590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gn="l"/>
              <a:r>
                <a:rPr lang="en-IN" b="0" dirty="0" err="1"/>
                <a:t>जर</a:t>
              </a:r>
              <a:r>
                <a:rPr lang="en-IN" b="0" dirty="0"/>
                <a:t> </a:t>
              </a:r>
              <a:r>
                <a:rPr lang="en-IN" b="0" dirty="0" err="1"/>
                <a:t>ही</a:t>
              </a:r>
              <a:r>
                <a:rPr lang="en-IN" b="0" dirty="0"/>
                <a:t> </a:t>
              </a:r>
              <a:r>
                <a:rPr lang="en-IN" b="0" dirty="0" err="1"/>
                <a:t>लक्षणे</a:t>
              </a:r>
              <a:r>
                <a:rPr lang="en-IN" b="0" dirty="0"/>
                <a:t> </a:t>
              </a:r>
              <a:r>
                <a:rPr lang="en-IN" b="0" dirty="0" err="1"/>
                <a:t>तुमच्यामध्ये</a:t>
              </a:r>
              <a:r>
                <a:rPr lang="en-IN" b="0" dirty="0"/>
                <a:t> </a:t>
              </a:r>
              <a:r>
                <a:rPr lang="en-IN" b="0" dirty="0" err="1"/>
                <a:t>दिसून</a:t>
              </a:r>
              <a:r>
                <a:rPr lang="en-IN" b="0" dirty="0"/>
                <a:t> </a:t>
              </a:r>
              <a:r>
                <a:rPr lang="en-IN" b="0" dirty="0" err="1"/>
                <a:t>आली</a:t>
              </a:r>
              <a:r>
                <a:rPr lang="en-IN" b="0" dirty="0"/>
                <a:t> </a:t>
              </a:r>
              <a:r>
                <a:rPr lang="en-IN" b="0" dirty="0" err="1"/>
                <a:t>किंवा</a:t>
              </a:r>
              <a:r>
                <a:rPr lang="en-IN" b="0" dirty="0"/>
                <a:t> </a:t>
              </a:r>
              <a:r>
                <a:rPr lang="en-IN" b="0" dirty="0" err="1"/>
                <a:t>तुम्ही</a:t>
              </a:r>
              <a:r>
                <a:rPr lang="en-IN" b="0" dirty="0"/>
                <a:t> </a:t>
              </a:r>
              <a:r>
                <a:rPr lang="en-IN" b="0" dirty="0" err="1"/>
                <a:t>प्रयोगशाळेतील</a:t>
              </a:r>
              <a:r>
                <a:rPr lang="en-IN" b="0" dirty="0"/>
                <a:t> </a:t>
              </a:r>
              <a:r>
                <a:rPr lang="en-IN" b="0" dirty="0" err="1"/>
                <a:t>चाचणीद्वारे</a:t>
              </a:r>
              <a:r>
                <a:rPr lang="en-IN" b="0" dirty="0"/>
                <a:t> </a:t>
              </a:r>
              <a:r>
                <a:rPr lang="en-IN" b="0" dirty="0" err="1"/>
                <a:t>करोना</a:t>
              </a:r>
              <a:r>
                <a:rPr lang="en-IN" b="0" dirty="0"/>
                <a:t> </a:t>
              </a:r>
              <a:r>
                <a:rPr lang="en-IN" b="0" dirty="0" err="1"/>
                <a:t>बाधित</a:t>
              </a:r>
              <a:r>
                <a:rPr lang="en-IN" b="0" dirty="0"/>
                <a:t> </a:t>
              </a:r>
              <a:r>
                <a:rPr lang="en-IN" b="0" dirty="0" err="1"/>
                <a:t>व्यक्तीच्या</a:t>
              </a:r>
              <a:r>
                <a:rPr lang="en-IN" b="0" dirty="0"/>
                <a:t> </a:t>
              </a:r>
              <a:r>
                <a:rPr lang="en-IN" b="0" dirty="0" err="1"/>
                <a:t>संपर्कात</a:t>
              </a:r>
              <a:r>
                <a:rPr lang="en-IN" b="0" dirty="0"/>
                <a:t> </a:t>
              </a:r>
              <a:r>
                <a:rPr lang="en-IN" b="0" dirty="0" err="1"/>
                <a:t>आला</a:t>
              </a:r>
              <a:r>
                <a:rPr lang="en-IN" b="0" dirty="0"/>
                <a:t> </a:t>
              </a:r>
              <a:r>
                <a:rPr lang="en-IN" b="0" dirty="0" err="1"/>
                <a:t>असाल</a:t>
              </a:r>
              <a:r>
                <a:rPr lang="en-IN" b="0" dirty="0"/>
                <a:t> </a:t>
              </a:r>
              <a:r>
                <a:rPr lang="en-IN" b="0" dirty="0" err="1"/>
                <a:t>तर</a:t>
              </a:r>
              <a:r>
                <a:rPr lang="en-IN" b="0" dirty="0"/>
                <a:t> </a:t>
              </a:r>
              <a:r>
                <a:rPr lang="en-IN" b="0" dirty="0" err="1"/>
                <a:t>राज्यस्तरीय</a:t>
              </a:r>
              <a:r>
                <a:rPr lang="en-IN" b="0" dirty="0"/>
                <a:t> </a:t>
              </a:r>
              <a:r>
                <a:rPr lang="en-IN" b="0" dirty="0" err="1"/>
                <a:t>हेल्पलाईन</a:t>
              </a:r>
              <a:r>
                <a:rPr lang="en-IN" b="0" dirty="0"/>
                <a:t> </a:t>
              </a:r>
              <a:r>
                <a:rPr lang="en-IN" b="0" dirty="0" err="1"/>
                <a:t>नंबरावर</a:t>
              </a:r>
              <a:r>
                <a:rPr lang="en-IN" b="0" dirty="0"/>
                <a:t> </a:t>
              </a:r>
              <a:r>
                <a:rPr lang="en-IN" b="0" dirty="0" err="1"/>
                <a:t>किंवा</a:t>
              </a:r>
              <a:r>
                <a:rPr lang="en-IN" b="0" dirty="0"/>
                <a:t> </a:t>
              </a:r>
              <a:r>
                <a:rPr lang="en-IN" b="0" dirty="0" err="1"/>
                <a:t>आरोग्य</a:t>
              </a:r>
              <a:r>
                <a:rPr lang="en-IN" b="0" dirty="0"/>
                <a:t> </a:t>
              </a:r>
              <a:r>
                <a:rPr lang="en-IN" b="0" dirty="0" err="1"/>
                <a:t>आणि</a:t>
              </a:r>
              <a:r>
                <a:rPr lang="en-IN" b="0" dirty="0"/>
                <a:t> </a:t>
              </a:r>
              <a:r>
                <a:rPr lang="en-IN" b="0" dirty="0" err="1"/>
                <a:t>कुटुंब</a:t>
              </a:r>
              <a:r>
                <a:rPr lang="en-IN" b="0" dirty="0"/>
                <a:t> </a:t>
              </a:r>
              <a:r>
                <a:rPr lang="en-IN" b="0" dirty="0" err="1"/>
                <a:t>कल्याण</a:t>
              </a:r>
              <a:r>
                <a:rPr lang="en-IN" b="0" dirty="0"/>
                <a:t> </a:t>
              </a:r>
              <a:r>
                <a:rPr lang="en-IN" b="0" dirty="0" err="1"/>
                <a:t>मंत्रालय</a:t>
              </a:r>
              <a:r>
                <a:rPr lang="en-IN" b="0" dirty="0"/>
                <a:t>, </a:t>
              </a:r>
              <a:r>
                <a:rPr lang="en-IN" b="0" dirty="0" err="1"/>
                <a:t>भारत</a:t>
              </a:r>
              <a:r>
                <a:rPr lang="en-IN" b="0" dirty="0"/>
                <a:t> </a:t>
              </a:r>
              <a:r>
                <a:rPr lang="en-IN" b="0" dirty="0" err="1"/>
                <a:t>सरकार</a:t>
              </a:r>
              <a:r>
                <a:rPr lang="en-IN" b="0" dirty="0"/>
                <a:t> </a:t>
              </a:r>
              <a:r>
                <a:rPr lang="hi-IN" b="0" dirty="0"/>
                <a:t>यांच्या </a:t>
              </a:r>
              <a:r>
                <a:rPr lang="en-IN" b="0" dirty="0" err="1"/>
                <a:t>अहोरात्र</a:t>
              </a:r>
              <a:r>
                <a:rPr lang="en-IN" b="0" dirty="0"/>
                <a:t> </a:t>
              </a:r>
              <a:r>
                <a:rPr lang="en-IN" b="0" dirty="0" err="1"/>
                <a:t>चालून</a:t>
              </a:r>
              <a:r>
                <a:rPr lang="en-IN" b="0" dirty="0"/>
                <a:t> </a:t>
              </a:r>
              <a:r>
                <a:rPr lang="en-IN" b="0" dirty="0" err="1"/>
                <a:t>असलेल्या</a:t>
              </a:r>
              <a:r>
                <a:rPr lang="en-IN" b="0" dirty="0"/>
                <a:t> ०११-२३९७ ८०४६, १०७५ </a:t>
              </a:r>
              <a:r>
                <a:rPr lang="en-IN" b="0" dirty="0" err="1"/>
                <a:t>या</a:t>
              </a:r>
              <a:r>
                <a:rPr lang="en-IN" b="0" dirty="0"/>
                <a:t> </a:t>
              </a:r>
              <a:r>
                <a:rPr lang="en-IN" b="0" dirty="0" err="1"/>
                <a:t>हेल्पलाईनवर</a:t>
              </a:r>
              <a:r>
                <a:rPr lang="en-IN" b="0" dirty="0"/>
                <a:t> </a:t>
              </a:r>
              <a:r>
                <a:rPr lang="en-IN" b="0" dirty="0" err="1"/>
                <a:t>किंवा</a:t>
              </a:r>
              <a:r>
                <a:rPr lang="en-IN" b="0" dirty="0"/>
                <a:t> </a:t>
              </a:r>
              <a:r>
                <a:rPr lang="en-IN" b="0" dirty="0" err="1"/>
                <a:t>तुमच्या</a:t>
              </a:r>
              <a:r>
                <a:rPr lang="en-IN" b="0" dirty="0"/>
                <a:t> </a:t>
              </a:r>
              <a:r>
                <a:rPr lang="en-IN" b="0" dirty="0" err="1"/>
                <a:t>आशा</a:t>
              </a:r>
              <a:r>
                <a:rPr lang="en-IN" b="0" dirty="0"/>
                <a:t>/</a:t>
              </a:r>
              <a:r>
                <a:rPr lang="en-IN" b="0" dirty="0" err="1"/>
                <a:t>एएनएम</a:t>
              </a:r>
              <a:endParaRPr lang="en-IN" b="0" dirty="0"/>
            </a:p>
            <a:p>
              <a:pPr algn="l"/>
              <a:r>
                <a:rPr lang="en-IN" b="0" dirty="0" err="1"/>
                <a:t>यांच्याशी</a:t>
              </a:r>
              <a:r>
                <a:rPr lang="en-IN" b="0" dirty="0"/>
                <a:t> </a:t>
              </a:r>
              <a:r>
                <a:rPr lang="en-IN" b="0" dirty="0" err="1"/>
                <a:t>त्वरीत</a:t>
              </a:r>
              <a:r>
                <a:rPr lang="en-IN" b="0" dirty="0"/>
                <a:t> </a:t>
              </a:r>
              <a:r>
                <a:rPr lang="en-IN" b="0" dirty="0" err="1"/>
                <a:t>संपर्क</a:t>
              </a:r>
              <a:r>
                <a:rPr lang="en-IN" b="0" dirty="0"/>
                <a:t> </a:t>
              </a:r>
              <a:r>
                <a:rPr lang="en-IN" b="0" dirty="0" err="1"/>
                <a:t>साधा</a:t>
              </a:r>
              <a:r>
                <a:rPr lang="hi-IN" b="0" dirty="0"/>
                <a:t>.</a:t>
              </a:r>
              <a:endParaRPr lang="en-IN" b="0" dirty="0"/>
            </a:p>
          </p:txBody>
        </p:sp>
      </p:grpSp>
      <p:grpSp>
        <p:nvGrpSpPr>
          <p:cNvPr id="252" name="Group"/>
          <p:cNvGrpSpPr/>
          <p:nvPr/>
        </p:nvGrpSpPr>
        <p:grpSpPr>
          <a:xfrm>
            <a:off x="556113" y="625950"/>
            <a:ext cx="8886307" cy="1949252"/>
            <a:chOff x="0" y="-28851"/>
            <a:chExt cx="8886305" cy="1949251"/>
          </a:xfrm>
        </p:grpSpPr>
        <p:sp>
          <p:nvSpPr>
            <p:cNvPr id="250" name="Rounded Rectangle"/>
            <p:cNvSpPr/>
            <p:nvPr/>
          </p:nvSpPr>
          <p:spPr>
            <a:xfrm>
              <a:off x="0" y="0"/>
              <a:ext cx="8886305" cy="1891548"/>
            </a:xfrm>
            <a:prstGeom prst="roundRect">
              <a:avLst>
                <a:gd name="adj" fmla="val 10071"/>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51" name="WHAT ARE WE GOING TO LEARN?"/>
            <p:cNvSpPr txBox="1"/>
            <p:nvPr/>
          </p:nvSpPr>
          <p:spPr>
            <a:xfrm>
              <a:off x="375137" y="-28851"/>
              <a:ext cx="8136031" cy="19492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5000">
                  <a:solidFill>
                    <a:srgbClr val="002135"/>
                  </a:solidFill>
                </a:defRPr>
              </a:lvl1pPr>
            </a:lstStyle>
            <a:p>
              <a:r>
                <a:rPr lang="en-IN" sz="6000" b="0" dirty="0" err="1"/>
                <a:t>चला</a:t>
              </a:r>
              <a:r>
                <a:rPr lang="en-IN" sz="6000" b="0" dirty="0"/>
                <a:t>, </a:t>
              </a:r>
              <a:r>
                <a:rPr lang="en-US" sz="6000" b="0" dirty="0"/>
                <a:t>COVID-19 </a:t>
              </a:r>
              <a:r>
                <a:rPr lang="en-IN" sz="6000" b="0" dirty="0" err="1"/>
                <a:t>बाबत</a:t>
              </a:r>
              <a:r>
                <a:rPr lang="en-IN" sz="6000" b="0" dirty="0"/>
                <a:t> </a:t>
              </a:r>
              <a:r>
                <a:rPr lang="en-IN" sz="6000" b="0" dirty="0" err="1"/>
                <a:t>जाणून</a:t>
              </a:r>
              <a:r>
                <a:rPr lang="en-IN" sz="6000" b="0" dirty="0"/>
                <a:t> </a:t>
              </a:r>
              <a:r>
                <a:rPr lang="en-IN" sz="6000" b="0" dirty="0" err="1"/>
                <a:t>घेऊ</a:t>
              </a:r>
              <a:r>
                <a:rPr lang="en-IN" sz="6000" b="0" dirty="0"/>
                <a:t> </a:t>
              </a:r>
              <a:r>
                <a:rPr lang="en-IN" sz="6000" b="0" dirty="0" err="1"/>
                <a:t>या</a:t>
              </a:r>
              <a:endParaRPr lang="en-IN" sz="6000" b="0" dirty="0"/>
            </a:p>
          </p:txBody>
        </p:sp>
      </p:grpSp>
      <p:grpSp>
        <p:nvGrpSpPr>
          <p:cNvPr id="255" name="Group"/>
          <p:cNvGrpSpPr/>
          <p:nvPr/>
        </p:nvGrpSpPr>
        <p:grpSpPr>
          <a:xfrm>
            <a:off x="14230825" y="452288"/>
            <a:ext cx="8136032" cy="2296575"/>
            <a:chOff x="-569063" y="0"/>
            <a:chExt cx="8136031" cy="2296573"/>
          </a:xfrm>
        </p:grpSpPr>
        <p:sp>
          <p:nvSpPr>
            <p:cNvPr id="253" name="Rounded Rectangle"/>
            <p:cNvSpPr/>
            <p:nvPr/>
          </p:nvSpPr>
          <p:spPr>
            <a:xfrm>
              <a:off x="-569063" y="0"/>
              <a:ext cx="8136031" cy="2296573"/>
            </a:xfrm>
            <a:prstGeom prst="roundRect">
              <a:avLst>
                <a:gd name="adj" fmla="val 8295"/>
              </a:avLst>
            </a:prstGeom>
            <a:solidFill>
              <a:srgbClr val="FFFFFF"/>
            </a:solidFill>
            <a:ln w="12700" cap="flat">
              <a:solidFill>
                <a:srgbClr val="055FB8"/>
              </a:solidFill>
              <a:prstDash val="solid"/>
              <a:miter lim="400000"/>
            </a:ln>
            <a:effectLst/>
          </p:spPr>
          <p:txBody>
            <a:bodyPr wrap="square" lIns="0" tIns="0" rIns="0" bIns="0" numCol="1" anchor="ctr">
              <a:noAutofit/>
            </a:bodyP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254" name="WHAT ARE WE GOING TO LEARN?"/>
            <p:cNvSpPr txBox="1"/>
            <p:nvPr/>
          </p:nvSpPr>
          <p:spPr>
            <a:xfrm>
              <a:off x="-193926" y="326161"/>
              <a:ext cx="7566980" cy="16414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r>
                <a:rPr lang="en-US" sz="5000" b="0" dirty="0"/>
                <a:t>COVID-19 </a:t>
              </a:r>
              <a:r>
                <a:rPr lang="en-IN" sz="5000" b="0" dirty="0" err="1"/>
                <a:t>ची</a:t>
              </a:r>
              <a:r>
                <a:rPr lang="en-IN" sz="5000" b="0" dirty="0"/>
                <a:t> </a:t>
              </a:r>
              <a:r>
                <a:rPr lang="en-IN" sz="5000" b="0" dirty="0" err="1"/>
                <a:t>सामान्यतः</a:t>
              </a:r>
              <a:r>
                <a:rPr lang="en-IN" sz="5000" b="0" dirty="0"/>
                <a:t> </a:t>
              </a:r>
              <a:r>
                <a:rPr lang="en-IN" sz="5000" b="0" dirty="0" err="1"/>
                <a:t>दिसून</a:t>
              </a:r>
              <a:r>
                <a:rPr lang="en-IN" sz="5000" b="0" dirty="0"/>
                <a:t> </a:t>
              </a:r>
              <a:r>
                <a:rPr lang="en-IN" sz="5000" b="0" dirty="0" err="1"/>
                <a:t>येणारी</a:t>
              </a:r>
              <a:r>
                <a:rPr lang="en-IN" sz="5000" b="0" dirty="0"/>
                <a:t> </a:t>
              </a:r>
              <a:r>
                <a:rPr lang="en-IN" sz="5000" b="0" dirty="0" err="1"/>
                <a:t>लक्षणे</a:t>
              </a:r>
              <a:r>
                <a:rPr lang="en-IN" sz="5000" b="0" dirty="0"/>
                <a:t> </a:t>
              </a:r>
              <a:r>
                <a:rPr lang="en-IN" sz="5000" b="0" dirty="0" err="1"/>
                <a:t>कोणती</a:t>
              </a:r>
              <a:r>
                <a:rPr lang="en-GB" sz="5000" b="0" dirty="0"/>
                <a:t>?</a:t>
              </a:r>
              <a:endParaRPr lang="en-IN" sz="5000" b="0" dirty="0"/>
            </a:p>
          </p:txBody>
        </p:sp>
      </p:grpSp>
      <p:sp>
        <p:nvSpPr>
          <p:cNvPr id="256" name="Line"/>
          <p:cNvSpPr/>
          <p:nvPr/>
        </p:nvSpPr>
        <p:spPr>
          <a:xfrm flipV="1">
            <a:off x="12367233" y="2525138"/>
            <a:ext cx="1" cy="8452645"/>
          </a:xfrm>
          <a:prstGeom prst="line">
            <a:avLst/>
          </a:prstGeom>
          <a:ln w="25400">
            <a:solidFill>
              <a:srgbClr val="FFFFFF"/>
            </a:solidFill>
            <a:miter lim="400000"/>
          </a:ln>
        </p:spPr>
        <p:txBody>
          <a:bodyPr lIns="0" tIns="0" rIns="0" bIns="0" anchor="ct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blinds(horizontal)">
                                      <p:cBhvr>
                                        <p:cTn id="7" dur="1000"/>
                                        <p:tgtEl>
                                          <p:spTgt spid="25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35"/>
                                        </p:tgtEl>
                                        <p:attrNameLst>
                                          <p:attrName>style.visibility</p:attrName>
                                        </p:attrNameLst>
                                      </p:cBhvr>
                                      <p:to>
                                        <p:strVal val="visible"/>
                                      </p:to>
                                    </p:set>
                                    <p:anim calcmode="lin" valueType="num">
                                      <p:cBhvr additive="base">
                                        <p:cTn id="12" dur="1000"/>
                                        <p:tgtEl>
                                          <p:spTgt spid="235"/>
                                        </p:tgtEl>
                                        <p:attrNameLst>
                                          <p:attrName>ppt_y</p:attrName>
                                        </p:attrNameLst>
                                      </p:cBhvr>
                                      <p:tavLst>
                                        <p:tav tm="0">
                                          <p:val>
                                            <p:strVal val="#ppt_y+#ppt_h*1.125000"/>
                                          </p:val>
                                        </p:tav>
                                        <p:tav tm="100000">
                                          <p:val>
                                            <p:strVal val="#ppt_y"/>
                                          </p:val>
                                        </p:tav>
                                      </p:tavLst>
                                    </p:anim>
                                    <p:animEffect transition="in" filter="wipe(up)">
                                      <p:cBhvr>
                                        <p:cTn id="13" dur="1000"/>
                                        <p:tgtEl>
                                          <p:spTgt spid="235"/>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239"/>
                                        </p:tgtEl>
                                        <p:attrNameLst>
                                          <p:attrName>style.visibility</p:attrName>
                                        </p:attrNameLst>
                                      </p:cBhvr>
                                      <p:to>
                                        <p:strVal val="visible"/>
                                      </p:to>
                                    </p:set>
                                    <p:anim calcmode="lin" valueType="num">
                                      <p:cBhvr additive="base">
                                        <p:cTn id="18" dur="1000"/>
                                        <p:tgtEl>
                                          <p:spTgt spid="239"/>
                                        </p:tgtEl>
                                        <p:attrNameLst>
                                          <p:attrName>ppt_y</p:attrName>
                                        </p:attrNameLst>
                                      </p:cBhvr>
                                      <p:tavLst>
                                        <p:tav tm="0">
                                          <p:val>
                                            <p:strVal val="#ppt_y+#ppt_h*1.125000"/>
                                          </p:val>
                                        </p:tav>
                                        <p:tav tm="100000">
                                          <p:val>
                                            <p:strVal val="#ppt_y"/>
                                          </p:val>
                                        </p:tav>
                                      </p:tavLst>
                                    </p:anim>
                                    <p:animEffect transition="in" filter="wipe(up)">
                                      <p:cBhvr>
                                        <p:cTn id="19" dur="1000"/>
                                        <p:tgtEl>
                                          <p:spTgt spid="239"/>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255"/>
                                        </p:tgtEl>
                                        <p:attrNameLst>
                                          <p:attrName>style.visibility</p:attrName>
                                        </p:attrNameLst>
                                      </p:cBhvr>
                                      <p:to>
                                        <p:strVal val="visible"/>
                                      </p:to>
                                    </p:set>
                                    <p:animEffect transition="in" filter="blinds(horizontal)">
                                      <p:cBhvr>
                                        <p:cTn id="24" dur="500"/>
                                        <p:tgtEl>
                                          <p:spTgt spid="255"/>
                                        </p:tgtEl>
                                      </p:cBhvr>
                                    </p:animEffect>
                                  </p:childTnLst>
                                </p:cTn>
                              </p:par>
                              <p:par>
                                <p:cTn id="25" presetID="20" presetClass="entr" presetSubtype="0" fill="hold" grpId="0" nodeType="withEffect">
                                  <p:stCondLst>
                                    <p:cond delay="0"/>
                                  </p:stCondLst>
                                  <p:childTnLst>
                                    <p:set>
                                      <p:cBhvr>
                                        <p:cTn id="26" dur="1" fill="hold">
                                          <p:stCondLst>
                                            <p:cond delay="0"/>
                                          </p:stCondLst>
                                        </p:cTn>
                                        <p:tgtEl>
                                          <p:spTgt spid="256"/>
                                        </p:tgtEl>
                                        <p:attrNameLst>
                                          <p:attrName>style.visibility</p:attrName>
                                        </p:attrNameLst>
                                      </p:cBhvr>
                                      <p:to>
                                        <p:strVal val="visible"/>
                                      </p:to>
                                    </p:set>
                                    <p:animEffect transition="in" filter="wedge">
                                      <p:cBhvr>
                                        <p:cTn id="27" dur="2000"/>
                                        <p:tgtEl>
                                          <p:spTgt spid="256"/>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245"/>
                                        </p:tgtEl>
                                        <p:attrNameLst>
                                          <p:attrName>style.visibility</p:attrName>
                                        </p:attrNameLst>
                                      </p:cBhvr>
                                      <p:to>
                                        <p:strVal val="visible"/>
                                      </p:to>
                                    </p:set>
                                    <p:animEffect transition="in" filter="wedge">
                                      <p:cBhvr>
                                        <p:cTn id="32" dur="2000"/>
                                        <p:tgtEl>
                                          <p:spTgt spid="245"/>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nodeType="clickEffect">
                                  <p:stCondLst>
                                    <p:cond delay="0"/>
                                  </p:stCondLst>
                                  <p:childTnLst>
                                    <p:set>
                                      <p:cBhvr>
                                        <p:cTn id="36" dur="1" fill="hold">
                                          <p:stCondLst>
                                            <p:cond delay="0"/>
                                          </p:stCondLst>
                                        </p:cTn>
                                        <p:tgtEl>
                                          <p:spTgt spid="249"/>
                                        </p:tgtEl>
                                        <p:attrNameLst>
                                          <p:attrName>style.visibility</p:attrName>
                                        </p:attrNameLst>
                                      </p:cBhvr>
                                      <p:to>
                                        <p:strVal val="visible"/>
                                      </p:to>
                                    </p:set>
                                    <p:animEffect transition="in" filter="wedge">
                                      <p:cBhvr>
                                        <p:cTn id="37" dur="20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3" name="Group"/>
          <p:cNvGrpSpPr/>
          <p:nvPr/>
        </p:nvGrpSpPr>
        <p:grpSpPr>
          <a:xfrm>
            <a:off x="300010" y="12315300"/>
            <a:ext cx="4601210" cy="995767"/>
            <a:chOff x="0" y="0"/>
            <a:chExt cx="4601208" cy="995765"/>
          </a:xfrm>
        </p:grpSpPr>
        <p:pic>
          <p:nvPicPr>
            <p:cNvPr id="258" name="Picture 3" descr="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259" name="Picture 5" descr="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260"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61"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262" name="ministry-and-health-family-welfare.png" descr="ministry-and-health-family-welfar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266" name="Group"/>
          <p:cNvGrpSpPr/>
          <p:nvPr/>
        </p:nvGrpSpPr>
        <p:grpSpPr>
          <a:xfrm>
            <a:off x="23097931" y="13055998"/>
            <a:ext cx="2098870" cy="1540535"/>
            <a:chOff x="0" y="2516"/>
            <a:chExt cx="2098868" cy="1540533"/>
          </a:xfrm>
        </p:grpSpPr>
        <p:sp>
          <p:nvSpPr>
            <p:cNvPr id="264" name="06"/>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06</a:t>
              </a:r>
            </a:p>
          </p:txBody>
        </p:sp>
        <p:pic>
          <p:nvPicPr>
            <p:cNvPr id="265" name="Image" descr="Image"/>
            <p:cNvPicPr>
              <a:picLocks noChangeAspect="1"/>
            </p:cNvPicPr>
            <p:nvPr/>
          </p:nvPicPr>
          <p:blipFill>
            <a:blip r:embed="rId5"/>
            <a:stretch>
              <a:fillRect/>
            </a:stretch>
          </p:blipFill>
          <p:spPr>
            <a:xfrm>
              <a:off x="0" y="2516"/>
              <a:ext cx="554528" cy="541069"/>
            </a:xfrm>
            <a:prstGeom prst="rect">
              <a:avLst/>
            </a:prstGeom>
            <a:ln w="12700" cap="flat">
              <a:noFill/>
              <a:miter lim="400000"/>
            </a:ln>
            <a:effectLst/>
          </p:spPr>
        </p:pic>
      </p:grpSp>
      <p:grpSp>
        <p:nvGrpSpPr>
          <p:cNvPr id="271" name="Group"/>
          <p:cNvGrpSpPr/>
          <p:nvPr/>
        </p:nvGrpSpPr>
        <p:grpSpPr>
          <a:xfrm>
            <a:off x="-25400" y="1227391"/>
            <a:ext cx="24434800" cy="4245175"/>
            <a:chOff x="0" y="0"/>
            <a:chExt cx="24434800" cy="4245174"/>
          </a:xfrm>
        </p:grpSpPr>
        <p:sp>
          <p:nvSpPr>
            <p:cNvPr id="267" name="Rectangle"/>
            <p:cNvSpPr/>
            <p:nvPr/>
          </p:nvSpPr>
          <p:spPr>
            <a:xfrm>
              <a:off x="0" y="0"/>
              <a:ext cx="24434800" cy="4245174"/>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68" name="SESSION 2"/>
            <p:cNvSpPr txBox="1"/>
            <p:nvPr/>
          </p:nvSpPr>
          <p:spPr>
            <a:xfrm>
              <a:off x="10143114" y="573171"/>
              <a:ext cx="4148572" cy="24109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412750">
                <a:defRPr sz="10000">
                  <a:solidFill>
                    <a:srgbClr val="002135"/>
                  </a:solidFill>
                </a:defRPr>
              </a:lvl1pPr>
            </a:lstStyle>
            <a:p>
              <a:r>
                <a:rPr lang="en-IN" sz="15000" b="0" dirty="0" err="1"/>
                <a:t>सत्र</a:t>
              </a:r>
              <a:r>
                <a:rPr lang="en-IN" sz="15000" b="0" dirty="0"/>
                <a:t> २</a:t>
              </a:r>
            </a:p>
          </p:txBody>
        </p:sp>
        <p:sp>
          <p:nvSpPr>
            <p:cNvPr id="269" name="PREVENTION: WHAT EVERYBODY NEEDS TO KNOW"/>
            <p:cNvSpPr txBox="1"/>
            <p:nvPr/>
          </p:nvSpPr>
          <p:spPr>
            <a:xfrm>
              <a:off x="7430040" y="2570279"/>
              <a:ext cx="9574737" cy="8720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002135"/>
                  </a:solidFill>
                </a:defRPr>
              </a:lvl1pPr>
            </a:lstStyle>
            <a:p>
              <a:r>
                <a:rPr lang="en-IN" sz="5000" b="0" dirty="0" err="1"/>
                <a:t>प्रतिबंध</a:t>
              </a:r>
              <a:r>
                <a:rPr lang="en-IN" sz="5000" b="0" dirty="0"/>
                <a:t> </a:t>
              </a:r>
              <a:r>
                <a:rPr lang="en-GB" sz="5000" b="0" dirty="0"/>
                <a:t>:</a:t>
              </a:r>
              <a:r>
                <a:rPr lang="hi-IN" sz="5000" b="0" dirty="0"/>
                <a:t> समुदायामध्ये सुरक्षित सवयी</a:t>
              </a:r>
              <a:endParaRPr lang="en-IN" sz="5000" b="0" dirty="0"/>
            </a:p>
          </p:txBody>
        </p:sp>
        <p:sp>
          <p:nvSpPr>
            <p:cNvPr id="270" name="Line"/>
            <p:cNvSpPr/>
            <p:nvPr/>
          </p:nvSpPr>
          <p:spPr>
            <a:xfrm>
              <a:off x="7430040" y="2530882"/>
              <a:ext cx="9367381" cy="0"/>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endParaRPr b="0" dirty="0">
                <a:latin typeface="Arial" panose="020B0604020202020204" pitchFamily="34" charset="0"/>
                <a:cs typeface="Arial" panose="020B0604020202020204" pitchFamily="34" charset="0"/>
              </a:endParaRPr>
            </a:p>
          </p:txBody>
        </p:sp>
      </p:grpSp>
      <p:grpSp>
        <p:nvGrpSpPr>
          <p:cNvPr id="276" name="Group"/>
          <p:cNvGrpSpPr/>
          <p:nvPr/>
        </p:nvGrpSpPr>
        <p:grpSpPr>
          <a:xfrm>
            <a:off x="18284510" y="6013301"/>
            <a:ext cx="5286337" cy="5873554"/>
            <a:chOff x="0" y="0"/>
            <a:chExt cx="5286336" cy="5873552"/>
          </a:xfrm>
          <a:solidFill>
            <a:srgbClr val="C9EBFF"/>
          </a:solidFill>
        </p:grpSpPr>
        <p:sp>
          <p:nvSpPr>
            <p:cNvPr id="272" name="Rounded Rectangle"/>
            <p:cNvSpPr/>
            <p:nvPr/>
          </p:nvSpPr>
          <p:spPr>
            <a:xfrm>
              <a:off x="0" y="3349663"/>
              <a:ext cx="5286336" cy="2523889"/>
            </a:xfrm>
            <a:prstGeom prst="roundRect">
              <a:avLst>
                <a:gd name="adj" fmla="val 7548"/>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273" name="HIGH RISK…"/>
            <p:cNvSpPr txBox="1"/>
            <p:nvPr/>
          </p:nvSpPr>
          <p:spPr>
            <a:xfrm>
              <a:off x="741207" y="4283315"/>
              <a:ext cx="3803925" cy="656590"/>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rPr lang="en-IN" sz="3600" b="0" dirty="0" err="1"/>
                <a:t>अधिक</a:t>
              </a:r>
              <a:r>
                <a:rPr lang="en-IN" sz="3600" b="0" dirty="0"/>
                <a:t> </a:t>
              </a:r>
              <a:r>
                <a:rPr lang="en-IN" sz="3600" b="0" dirty="0" err="1"/>
                <a:t>जोखमीचे</a:t>
              </a:r>
              <a:r>
                <a:rPr lang="en-IN" sz="3600" b="0" dirty="0"/>
                <a:t> </a:t>
              </a:r>
              <a:r>
                <a:rPr lang="en-IN" sz="3600" b="0" dirty="0" err="1"/>
                <a:t>गट</a:t>
              </a:r>
              <a:endParaRPr lang="en-IN" sz="3600" b="0" dirty="0"/>
            </a:p>
          </p:txBody>
        </p:sp>
        <p:sp>
          <p:nvSpPr>
            <p:cNvPr id="274" name="Arrow 10"/>
            <p:cNvSpPr/>
            <p:nvPr/>
          </p:nvSpPr>
          <p:spPr>
            <a:xfrm rot="5400000">
              <a:off x="2299802" y="2601401"/>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tx1"/>
            </a:solidFill>
            <a:ln w="12700" cap="flat">
              <a:noFill/>
              <a:miter lim="400000"/>
            </a:ln>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pic>
          <p:nvPicPr>
            <p:cNvPr id="275" name="Image" descr="Image"/>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29761" y="0"/>
              <a:ext cx="1026813" cy="2411599"/>
            </a:xfrm>
            <a:prstGeom prst="rect">
              <a:avLst/>
            </a:prstGeom>
            <a:grpFill/>
            <a:ln w="12700" cap="flat">
              <a:noFill/>
              <a:miter lim="400000"/>
            </a:ln>
            <a:effectLst/>
          </p:spPr>
        </p:pic>
      </p:grpSp>
      <p:grpSp>
        <p:nvGrpSpPr>
          <p:cNvPr id="281" name="Group"/>
          <p:cNvGrpSpPr/>
          <p:nvPr/>
        </p:nvGrpSpPr>
        <p:grpSpPr>
          <a:xfrm>
            <a:off x="12460724" y="6008161"/>
            <a:ext cx="5286338" cy="5894885"/>
            <a:chOff x="0" y="0"/>
            <a:chExt cx="5286336" cy="5894884"/>
          </a:xfrm>
        </p:grpSpPr>
        <p:sp>
          <p:nvSpPr>
            <p:cNvPr id="277" name="Rounded Rectangle"/>
            <p:cNvSpPr/>
            <p:nvPr/>
          </p:nvSpPr>
          <p:spPr>
            <a:xfrm>
              <a:off x="0" y="3370995"/>
              <a:ext cx="5286336" cy="2523889"/>
            </a:xfrm>
            <a:prstGeom prst="roundRect">
              <a:avLst>
                <a:gd name="adj" fmla="val 7548"/>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78" name="SOCIAL…"/>
            <p:cNvSpPr txBox="1"/>
            <p:nvPr/>
          </p:nvSpPr>
          <p:spPr>
            <a:xfrm>
              <a:off x="653842" y="4304644"/>
              <a:ext cx="3978652" cy="65659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5000"/>
              </a:pPr>
              <a:r>
                <a:rPr lang="en-IN" sz="3600" b="0" dirty="0" err="1"/>
                <a:t>शारीरिक</a:t>
              </a:r>
              <a:r>
                <a:rPr lang="en-IN" sz="3600" b="0" dirty="0"/>
                <a:t> </a:t>
              </a:r>
              <a:r>
                <a:rPr lang="en-IN" sz="3600" b="0" dirty="0" err="1"/>
                <a:t>अंतर</a:t>
              </a:r>
              <a:r>
                <a:rPr lang="en-IN" sz="3600" b="0" dirty="0"/>
                <a:t> </a:t>
              </a:r>
              <a:r>
                <a:rPr lang="en-IN" sz="3600" b="0" dirty="0" err="1"/>
                <a:t>राखणे</a:t>
              </a:r>
              <a:r>
                <a:rPr lang="en-IN" sz="3600" b="0" dirty="0"/>
                <a:t> </a:t>
              </a:r>
              <a:endParaRPr sz="3600" b="0" dirty="0">
                <a:latin typeface="Arial" panose="020B0604020202020204" pitchFamily="34" charset="0"/>
                <a:cs typeface="Arial" panose="020B0604020202020204" pitchFamily="34" charset="0"/>
              </a:endParaRPr>
            </a:p>
          </p:txBody>
        </p:sp>
        <p:sp>
          <p:nvSpPr>
            <p:cNvPr id="279" name="Arrow 10"/>
            <p:cNvSpPr/>
            <p:nvPr/>
          </p:nvSpPr>
          <p:spPr>
            <a:xfrm rot="5400000">
              <a:off x="2299800" y="2606541"/>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bg2"/>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pic>
          <p:nvPicPr>
            <p:cNvPr id="280" name="Image" descr="Image"/>
            <p:cNvPicPr>
              <a:picLocks noChangeAspect="1"/>
            </p:cNvPicPr>
            <p:nvPr/>
          </p:nvPicPr>
          <p:blipFill>
            <a:blip r:embed="rId7"/>
            <a:stretch>
              <a:fillRect/>
            </a:stretch>
          </p:blipFill>
          <p:spPr>
            <a:xfrm>
              <a:off x="541216" y="0"/>
              <a:ext cx="3590210" cy="2815533"/>
            </a:xfrm>
            <a:prstGeom prst="rect">
              <a:avLst/>
            </a:prstGeom>
            <a:ln w="12700" cap="flat">
              <a:noFill/>
              <a:miter lim="400000"/>
            </a:ln>
            <a:effectLst/>
          </p:spPr>
        </p:pic>
      </p:grpSp>
      <p:grpSp>
        <p:nvGrpSpPr>
          <p:cNvPr id="286" name="Group"/>
          <p:cNvGrpSpPr/>
          <p:nvPr/>
        </p:nvGrpSpPr>
        <p:grpSpPr>
          <a:xfrm>
            <a:off x="6636939" y="5775856"/>
            <a:ext cx="5286337" cy="6110998"/>
            <a:chOff x="0" y="-231875"/>
            <a:chExt cx="5286336" cy="6110997"/>
          </a:xfrm>
          <a:solidFill>
            <a:srgbClr val="C9EBFF"/>
          </a:solidFill>
        </p:grpSpPr>
        <p:sp>
          <p:nvSpPr>
            <p:cNvPr id="282" name="Rounded Rectangle"/>
            <p:cNvSpPr/>
            <p:nvPr/>
          </p:nvSpPr>
          <p:spPr>
            <a:xfrm>
              <a:off x="0" y="3355233"/>
              <a:ext cx="5286336" cy="2523889"/>
            </a:xfrm>
            <a:prstGeom prst="roundRect">
              <a:avLst>
                <a:gd name="adj" fmla="val 7548"/>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283" name="RESPIRATORY…"/>
            <p:cNvSpPr txBox="1"/>
            <p:nvPr/>
          </p:nvSpPr>
          <p:spPr>
            <a:xfrm>
              <a:off x="478314" y="4288884"/>
              <a:ext cx="4329710" cy="656590"/>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rPr lang="en-IN" sz="3600" b="0" dirty="0" err="1"/>
                <a:t>श्वसनसंस्थेची</a:t>
              </a:r>
              <a:r>
                <a:rPr lang="en-IN" sz="3600" b="0" dirty="0"/>
                <a:t> </a:t>
              </a:r>
              <a:r>
                <a:rPr lang="en-IN" sz="3600" b="0" dirty="0" err="1"/>
                <a:t>स्वच्छता</a:t>
              </a:r>
              <a:endParaRPr lang="en-IN" sz="3600" b="0" dirty="0"/>
            </a:p>
          </p:txBody>
        </p:sp>
        <p:sp>
          <p:nvSpPr>
            <p:cNvPr id="284" name="Arrow 10"/>
            <p:cNvSpPr/>
            <p:nvPr/>
          </p:nvSpPr>
          <p:spPr>
            <a:xfrm rot="5400000">
              <a:off x="2299799" y="2606971"/>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tx1"/>
            </a:solidFill>
            <a:ln w="12700" cap="flat">
              <a:noFill/>
              <a:miter lim="400000"/>
            </a:ln>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pic>
          <p:nvPicPr>
            <p:cNvPr id="285" name="Image" descr="Image"/>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14841" y="-231875"/>
              <a:ext cx="1587946" cy="2621281"/>
            </a:xfrm>
            <a:prstGeom prst="rect">
              <a:avLst/>
            </a:prstGeom>
            <a:grpFill/>
            <a:ln w="12700" cap="flat">
              <a:noFill/>
              <a:miter lim="400000"/>
            </a:ln>
            <a:effectLst/>
          </p:spPr>
        </p:pic>
      </p:grpSp>
      <p:grpSp>
        <p:nvGrpSpPr>
          <p:cNvPr id="291" name="Group"/>
          <p:cNvGrpSpPr/>
          <p:nvPr/>
        </p:nvGrpSpPr>
        <p:grpSpPr>
          <a:xfrm>
            <a:off x="813155" y="5740359"/>
            <a:ext cx="5286337" cy="6162687"/>
            <a:chOff x="0" y="0"/>
            <a:chExt cx="5286336" cy="6162686"/>
          </a:xfrm>
        </p:grpSpPr>
        <p:sp>
          <p:nvSpPr>
            <p:cNvPr id="287" name="Rounded Rectangle"/>
            <p:cNvSpPr/>
            <p:nvPr/>
          </p:nvSpPr>
          <p:spPr>
            <a:xfrm>
              <a:off x="0" y="3638797"/>
              <a:ext cx="5286336" cy="2523889"/>
            </a:xfrm>
            <a:prstGeom prst="roundRect">
              <a:avLst>
                <a:gd name="adj" fmla="val 7548"/>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ABE3B"/>
                  </a:solidFill>
                </a:defRPr>
              </a:pPr>
              <a:endParaRPr b="0" dirty="0">
                <a:latin typeface="Arial" panose="020B0604020202020204" pitchFamily="34" charset="0"/>
                <a:cs typeface="Arial" panose="020B0604020202020204" pitchFamily="34" charset="0"/>
              </a:endParaRPr>
            </a:p>
          </p:txBody>
        </p:sp>
        <p:sp>
          <p:nvSpPr>
            <p:cNvPr id="288" name="HAND…"/>
            <p:cNvSpPr txBox="1"/>
            <p:nvPr/>
          </p:nvSpPr>
          <p:spPr>
            <a:xfrm>
              <a:off x="1112300" y="4572447"/>
              <a:ext cx="3061736" cy="65659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rPr lang="en-IN" sz="3600" b="0" dirty="0" err="1"/>
                <a:t>हातांची</a:t>
              </a:r>
              <a:r>
                <a:rPr lang="en-IN" sz="3600" b="0" dirty="0"/>
                <a:t> </a:t>
              </a:r>
              <a:r>
                <a:rPr lang="en-IN" sz="3600" b="0" dirty="0" err="1"/>
                <a:t>स्वच्छता</a:t>
              </a:r>
              <a:endParaRPr lang="en-IN" sz="3600" b="0" dirty="0"/>
            </a:p>
          </p:txBody>
        </p:sp>
        <p:sp>
          <p:nvSpPr>
            <p:cNvPr id="289" name="Arrow 10"/>
            <p:cNvSpPr/>
            <p:nvPr/>
          </p:nvSpPr>
          <p:spPr>
            <a:xfrm rot="5400000">
              <a:off x="2299796" y="2874343"/>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bg2"/>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pic>
          <p:nvPicPr>
            <p:cNvPr id="290" name="Image" descr="Image"/>
            <p:cNvPicPr>
              <a:picLocks noChangeAspect="1"/>
            </p:cNvPicPr>
            <p:nvPr/>
          </p:nvPicPr>
          <p:blipFill>
            <a:blip r:embed="rId9"/>
            <a:stretch>
              <a:fillRect/>
            </a:stretch>
          </p:blipFill>
          <p:spPr>
            <a:xfrm>
              <a:off x="1390754" y="0"/>
              <a:ext cx="2504828" cy="2668350"/>
            </a:xfrm>
            <a:prstGeom prst="rect">
              <a:avLst/>
            </a:prstGeom>
            <a:ln w="12700" cap="flat">
              <a:noFill/>
              <a:miter lim="400000"/>
            </a:ln>
            <a:effectLst/>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1"/>
                                        </p:tgtEl>
                                        <p:attrNameLst>
                                          <p:attrName>style.visibility</p:attrName>
                                        </p:attrNameLst>
                                      </p:cBhvr>
                                      <p:to>
                                        <p:strVal val="visible"/>
                                      </p:to>
                                    </p:set>
                                    <p:animEffect transition="in" filter="blinds(horizontal)">
                                      <p:cBhvr>
                                        <p:cTn id="7" dur="1000"/>
                                        <p:tgtEl>
                                          <p:spTgt spid="2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1"/>
                                        </p:tgtEl>
                                        <p:attrNameLst>
                                          <p:attrName>style.visibility</p:attrName>
                                        </p:attrNameLst>
                                      </p:cBhvr>
                                      <p:to>
                                        <p:strVal val="visible"/>
                                      </p:to>
                                    </p:set>
                                    <p:animEffect transition="in" filter="fade">
                                      <p:cBhvr>
                                        <p:cTn id="12" dur="2000"/>
                                        <p:tgtEl>
                                          <p:spTgt spid="2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6"/>
                                        </p:tgtEl>
                                        <p:attrNameLst>
                                          <p:attrName>style.visibility</p:attrName>
                                        </p:attrNameLst>
                                      </p:cBhvr>
                                      <p:to>
                                        <p:strVal val="visible"/>
                                      </p:to>
                                    </p:set>
                                    <p:animEffect transition="in" filter="fade">
                                      <p:cBhvr>
                                        <p:cTn id="17" dur="2000"/>
                                        <p:tgtEl>
                                          <p:spTgt spid="28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1"/>
                                        </p:tgtEl>
                                        <p:attrNameLst>
                                          <p:attrName>style.visibility</p:attrName>
                                        </p:attrNameLst>
                                      </p:cBhvr>
                                      <p:to>
                                        <p:strVal val="visible"/>
                                      </p:to>
                                    </p:set>
                                    <p:animEffect transition="in" filter="fade">
                                      <p:cBhvr>
                                        <p:cTn id="22" dur="2000"/>
                                        <p:tgtEl>
                                          <p:spTgt spid="28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6"/>
                                        </p:tgtEl>
                                        <p:attrNameLst>
                                          <p:attrName>style.visibility</p:attrName>
                                        </p:attrNameLst>
                                      </p:cBhvr>
                                      <p:to>
                                        <p:strVal val="visible"/>
                                      </p:to>
                                    </p:set>
                                    <p:animEffect transition="in" filter="fade">
                                      <p:cBhvr>
                                        <p:cTn id="27" dur="2000"/>
                                        <p:tgtEl>
                                          <p:spTgt spid="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8" name="Group"/>
          <p:cNvGrpSpPr/>
          <p:nvPr/>
        </p:nvGrpSpPr>
        <p:grpSpPr>
          <a:xfrm>
            <a:off x="300010" y="12315300"/>
            <a:ext cx="4601210" cy="995767"/>
            <a:chOff x="0" y="0"/>
            <a:chExt cx="4601208" cy="995765"/>
          </a:xfrm>
        </p:grpSpPr>
        <p:pic>
          <p:nvPicPr>
            <p:cNvPr id="293"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294"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295"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96"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297"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6" name="Group 5">
            <a:extLst>
              <a:ext uri="{FF2B5EF4-FFF2-40B4-BE49-F238E27FC236}">
                <a16:creationId xmlns:a16="http://schemas.microsoft.com/office/drawing/2014/main" id="{A8D756ED-638C-0142-BC1C-28A512A492E5}"/>
              </a:ext>
            </a:extLst>
          </p:cNvPr>
          <p:cNvGrpSpPr/>
          <p:nvPr/>
        </p:nvGrpSpPr>
        <p:grpSpPr>
          <a:xfrm>
            <a:off x="7085624" y="741674"/>
            <a:ext cx="10212752" cy="1297967"/>
            <a:chOff x="7085624" y="741674"/>
            <a:chExt cx="10212752" cy="1297967"/>
          </a:xfrm>
        </p:grpSpPr>
        <p:sp>
          <p:nvSpPr>
            <p:cNvPr id="299" name="Rounded Rectangle"/>
            <p:cNvSpPr/>
            <p:nvPr/>
          </p:nvSpPr>
          <p:spPr>
            <a:xfrm>
              <a:off x="7085624" y="741674"/>
              <a:ext cx="10212752" cy="1297967"/>
            </a:xfrm>
            <a:prstGeom prst="roundRect">
              <a:avLst>
                <a:gd name="adj" fmla="val 14677"/>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00" name="WHAT ARE WE GOING TO LEARN?"/>
            <p:cNvSpPr txBox="1"/>
            <p:nvPr/>
          </p:nvSpPr>
          <p:spPr>
            <a:xfrm>
              <a:off x="9260107" y="800753"/>
              <a:ext cx="5863786" cy="11798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solidFill>
                    <a:srgbClr val="002135"/>
                  </a:solidFill>
                </a:defRPr>
              </a:lvl1pPr>
            </a:lstStyle>
            <a:p>
              <a:r>
                <a:rPr lang="hi-IN" sz="7000" b="0" dirty="0"/>
                <a:t>रोगप्रसाराचे मार्ग</a:t>
              </a:r>
              <a:endParaRPr lang="en-IN" sz="7000" b="0" dirty="0"/>
            </a:p>
          </p:txBody>
        </p:sp>
      </p:grpSp>
      <p:grpSp>
        <p:nvGrpSpPr>
          <p:cNvPr id="304" name="Group"/>
          <p:cNvGrpSpPr/>
          <p:nvPr/>
        </p:nvGrpSpPr>
        <p:grpSpPr>
          <a:xfrm>
            <a:off x="197367" y="3175652"/>
            <a:ext cx="4269119" cy="3016110"/>
            <a:chOff x="0" y="0"/>
            <a:chExt cx="4269118" cy="3016109"/>
          </a:xfrm>
        </p:grpSpPr>
        <p:pic>
          <p:nvPicPr>
            <p:cNvPr id="301" name="Image" descr="Image"/>
            <p:cNvPicPr>
              <a:picLocks noChangeAspect="1"/>
            </p:cNvPicPr>
            <p:nvPr/>
          </p:nvPicPr>
          <p:blipFill>
            <a:blip r:embed="rId6"/>
            <a:stretch>
              <a:fillRect/>
            </a:stretch>
          </p:blipFill>
          <p:spPr>
            <a:xfrm>
              <a:off x="974630" y="0"/>
              <a:ext cx="1986102" cy="2166915"/>
            </a:xfrm>
            <a:prstGeom prst="rect">
              <a:avLst/>
            </a:prstGeom>
            <a:ln w="12700" cap="flat">
              <a:noFill/>
              <a:miter lim="400000"/>
            </a:ln>
            <a:effectLst/>
          </p:spPr>
        </p:pic>
        <p:sp>
          <p:nvSpPr>
            <p:cNvPr id="302" name="Rounded Rectangle"/>
            <p:cNvSpPr/>
            <p:nvPr/>
          </p:nvSpPr>
          <p:spPr>
            <a:xfrm>
              <a:off x="0" y="2137998"/>
              <a:ext cx="4269118"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03" name="SNEEZE/ COUGH"/>
            <p:cNvSpPr txBox="1"/>
            <p:nvPr/>
          </p:nvSpPr>
          <p:spPr>
            <a:xfrm>
              <a:off x="146837" y="2410682"/>
              <a:ext cx="3975446" cy="4103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rPr lang="hi-IN" sz="2000" b="0" dirty="0"/>
                <a:t>बाधित व्यक्तीची शिंक/खोकला याद्वारे </a:t>
              </a:r>
              <a:endParaRPr lang="en-IN" sz="2000" b="0" dirty="0"/>
            </a:p>
          </p:txBody>
        </p:sp>
      </p:grpSp>
      <p:sp>
        <p:nvSpPr>
          <p:cNvPr id="310" name="Arrow 10"/>
          <p:cNvSpPr/>
          <p:nvPr/>
        </p:nvSpPr>
        <p:spPr>
          <a:xfrm>
            <a:off x="9702593" y="5566386"/>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nvGrpSpPr>
          <p:cNvPr id="314" name="Group"/>
          <p:cNvGrpSpPr/>
          <p:nvPr/>
        </p:nvGrpSpPr>
        <p:grpSpPr>
          <a:xfrm>
            <a:off x="10185147" y="3133863"/>
            <a:ext cx="4269120" cy="3096712"/>
            <a:chOff x="0" y="0"/>
            <a:chExt cx="4269118" cy="3096711"/>
          </a:xfrm>
        </p:grpSpPr>
        <p:pic>
          <p:nvPicPr>
            <p:cNvPr id="311" name="Image" descr="Image"/>
            <p:cNvPicPr>
              <a:picLocks noChangeAspect="1"/>
            </p:cNvPicPr>
            <p:nvPr/>
          </p:nvPicPr>
          <p:blipFill>
            <a:blip r:embed="rId7"/>
            <a:stretch>
              <a:fillRect/>
            </a:stretch>
          </p:blipFill>
          <p:spPr>
            <a:xfrm>
              <a:off x="1198419" y="0"/>
              <a:ext cx="1786720" cy="2250493"/>
            </a:xfrm>
            <a:prstGeom prst="rect">
              <a:avLst/>
            </a:prstGeom>
            <a:ln w="12700" cap="flat">
              <a:noFill/>
              <a:miter lim="400000"/>
            </a:ln>
            <a:effectLst/>
          </p:spPr>
        </p:pic>
        <p:sp>
          <p:nvSpPr>
            <p:cNvPr id="312" name="Rounded Rectangle"/>
            <p:cNvSpPr/>
            <p:nvPr/>
          </p:nvSpPr>
          <p:spPr>
            <a:xfrm>
              <a:off x="0" y="2218600"/>
              <a:ext cx="4269118"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13" name="INFECTED DROPLETS…"/>
            <p:cNvSpPr txBox="1"/>
            <p:nvPr/>
          </p:nvSpPr>
          <p:spPr>
            <a:xfrm>
              <a:off x="120886" y="2452471"/>
              <a:ext cx="3941783" cy="4103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rPr lang="en-IN" sz="2000" b="0" dirty="0" err="1"/>
                <a:t>संसर्गजन्य</a:t>
              </a:r>
              <a:r>
                <a:rPr lang="en-IN" sz="2000" b="0" dirty="0"/>
                <a:t> </a:t>
              </a:r>
              <a:r>
                <a:rPr lang="en-IN" sz="2000" b="0" dirty="0" err="1"/>
                <a:t>थेंब</a:t>
              </a:r>
              <a:r>
                <a:rPr lang="en-IN" sz="2000" b="0" dirty="0"/>
                <a:t> </a:t>
              </a:r>
              <a:r>
                <a:rPr lang="en-IN" sz="2000" b="0" dirty="0" err="1"/>
                <a:t>तुमच्या</a:t>
              </a:r>
              <a:r>
                <a:rPr lang="en-IN" sz="2000" b="0" dirty="0"/>
                <a:t> </a:t>
              </a:r>
              <a:r>
                <a:rPr lang="en-IN" sz="2000" b="0" dirty="0" err="1"/>
                <a:t>हातावर</a:t>
              </a:r>
              <a:r>
                <a:rPr lang="en-IN" sz="2000" b="0" dirty="0"/>
                <a:t> </a:t>
              </a:r>
              <a:r>
                <a:rPr lang="en-IN" sz="2000" b="0" dirty="0" err="1"/>
                <a:t>पडतात</a:t>
              </a:r>
              <a:endParaRPr lang="en-IN" sz="2000" b="0" dirty="0"/>
            </a:p>
          </p:txBody>
        </p:sp>
      </p:grpSp>
      <p:sp>
        <p:nvSpPr>
          <p:cNvPr id="315" name="Arrow 10"/>
          <p:cNvSpPr/>
          <p:nvPr/>
        </p:nvSpPr>
        <p:spPr>
          <a:xfrm>
            <a:off x="14529255" y="5566386"/>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228B22"/>
                </a:solidFill>
              </a:defRPr>
            </a:pPr>
            <a:endParaRPr b="0" dirty="0">
              <a:latin typeface="Arial" panose="020B0604020202020204" pitchFamily="34" charset="0"/>
              <a:cs typeface="Arial" panose="020B0604020202020204" pitchFamily="34" charset="0"/>
            </a:endParaRPr>
          </a:p>
        </p:txBody>
      </p:sp>
      <p:sp>
        <p:nvSpPr>
          <p:cNvPr id="316" name="Arrow 10"/>
          <p:cNvSpPr/>
          <p:nvPr/>
        </p:nvSpPr>
        <p:spPr>
          <a:xfrm>
            <a:off x="19379276" y="5566386"/>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nvGrpSpPr>
          <p:cNvPr id="320" name="Group"/>
          <p:cNvGrpSpPr/>
          <p:nvPr/>
        </p:nvGrpSpPr>
        <p:grpSpPr>
          <a:xfrm>
            <a:off x="15053246" y="3495214"/>
            <a:ext cx="4269120" cy="2715421"/>
            <a:chOff x="0" y="0"/>
            <a:chExt cx="4269118" cy="2715419"/>
          </a:xfrm>
        </p:grpSpPr>
        <p:sp>
          <p:nvSpPr>
            <p:cNvPr id="317" name="Rounded Rectangle"/>
            <p:cNvSpPr/>
            <p:nvPr/>
          </p:nvSpPr>
          <p:spPr>
            <a:xfrm>
              <a:off x="0" y="1837308"/>
              <a:ext cx="4269118"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18" name="TOUCH ANY…"/>
            <p:cNvSpPr txBox="1"/>
            <p:nvPr/>
          </p:nvSpPr>
          <p:spPr>
            <a:xfrm>
              <a:off x="275501" y="1948089"/>
              <a:ext cx="3641229" cy="7181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r>
                <a:rPr lang="hi-IN" sz="2000" b="0" dirty="0"/>
                <a:t>आणि </a:t>
              </a:r>
              <a:r>
                <a:rPr lang="en-IN" sz="2000" b="0" dirty="0" err="1"/>
                <a:t>कोण</a:t>
              </a:r>
              <a:r>
                <a:rPr lang="hi-IN" sz="2000" b="0" dirty="0"/>
                <a:t>त्या</a:t>
              </a:r>
              <a:r>
                <a:rPr lang="en-IN" sz="2000" b="0" dirty="0" err="1"/>
                <a:t>ही</a:t>
              </a:r>
              <a:r>
                <a:rPr lang="en-IN" sz="2000" b="0" dirty="0"/>
                <a:t> </a:t>
              </a:r>
              <a:r>
                <a:rPr lang="en-IN" sz="2000" b="0" dirty="0" err="1"/>
                <a:t>पृष्ठभाग</a:t>
              </a:r>
              <a:r>
                <a:rPr lang="hi-IN" sz="2000" b="0" dirty="0"/>
                <a:t>ाला</a:t>
              </a:r>
              <a:r>
                <a:rPr lang="en-IN" sz="2000" b="0" dirty="0"/>
                <a:t> </a:t>
              </a:r>
              <a:r>
                <a:rPr lang="en-IN" sz="2000" b="0" dirty="0" err="1"/>
                <a:t>किंवा</a:t>
              </a:r>
              <a:r>
                <a:rPr lang="en-IN" sz="2000" b="0" dirty="0"/>
                <a:t> </a:t>
              </a:r>
              <a:r>
                <a:rPr lang="en-IN" sz="2000" b="0" dirty="0" err="1"/>
                <a:t>व्यक्तीला</a:t>
              </a:r>
              <a:r>
                <a:rPr lang="en-IN" sz="2000" b="0" dirty="0"/>
                <a:t> </a:t>
              </a:r>
              <a:r>
                <a:rPr lang="en-IN" sz="2000" b="0" dirty="0" err="1"/>
                <a:t>स्पर्श</a:t>
              </a:r>
              <a:r>
                <a:rPr lang="en-IN" sz="2000" b="0" dirty="0"/>
                <a:t> </a:t>
              </a:r>
              <a:r>
                <a:rPr lang="en-IN" sz="2000" b="0" dirty="0" err="1"/>
                <a:t>केल्यामुळे</a:t>
              </a:r>
              <a:endParaRPr lang="en-IN" sz="2000" b="0" dirty="0"/>
            </a:p>
          </p:txBody>
        </p:sp>
        <p:pic>
          <p:nvPicPr>
            <p:cNvPr id="319" name="Image" descr="Image"/>
            <p:cNvPicPr>
              <a:picLocks noChangeAspect="1"/>
            </p:cNvPicPr>
            <p:nvPr/>
          </p:nvPicPr>
          <p:blipFill>
            <a:blip r:embed="rId8"/>
            <a:stretch>
              <a:fillRect/>
            </a:stretch>
          </p:blipFill>
          <p:spPr>
            <a:xfrm>
              <a:off x="438610" y="0"/>
              <a:ext cx="3391899" cy="1439912"/>
            </a:xfrm>
            <a:prstGeom prst="rect">
              <a:avLst/>
            </a:prstGeom>
            <a:ln w="12700" cap="flat">
              <a:noFill/>
              <a:miter lim="400000"/>
            </a:ln>
            <a:effectLst/>
          </p:spPr>
        </p:pic>
      </p:grpSp>
      <p:grpSp>
        <p:nvGrpSpPr>
          <p:cNvPr id="5" name="Group 4">
            <a:extLst>
              <a:ext uri="{FF2B5EF4-FFF2-40B4-BE49-F238E27FC236}">
                <a16:creationId xmlns:a16="http://schemas.microsoft.com/office/drawing/2014/main" id="{C8E660AA-3FD7-4B48-B1E7-9A70E22AA361}"/>
              </a:ext>
            </a:extLst>
          </p:cNvPr>
          <p:cNvGrpSpPr/>
          <p:nvPr/>
        </p:nvGrpSpPr>
        <p:grpSpPr>
          <a:xfrm>
            <a:off x="19917514" y="1209042"/>
            <a:ext cx="4269120" cy="5021533"/>
            <a:chOff x="19917514" y="1209042"/>
            <a:chExt cx="4269120" cy="5021533"/>
          </a:xfrm>
        </p:grpSpPr>
        <p:pic>
          <p:nvPicPr>
            <p:cNvPr id="306" name="Image" descr="Image"/>
            <p:cNvPicPr>
              <a:picLocks noChangeAspect="1"/>
            </p:cNvPicPr>
            <p:nvPr/>
          </p:nvPicPr>
          <p:blipFill>
            <a:blip r:embed="rId9"/>
            <a:stretch>
              <a:fillRect/>
            </a:stretch>
          </p:blipFill>
          <p:spPr>
            <a:xfrm>
              <a:off x="20489428" y="1209042"/>
              <a:ext cx="3399592" cy="3311166"/>
            </a:xfrm>
            <a:prstGeom prst="rect">
              <a:avLst/>
            </a:prstGeom>
            <a:ln w="12700" cap="flat">
              <a:noFill/>
              <a:miter lim="400000"/>
            </a:ln>
            <a:effectLst/>
          </p:spPr>
        </p:pic>
        <p:sp>
          <p:nvSpPr>
            <p:cNvPr id="321" name="Rounded Rectangle"/>
            <p:cNvSpPr/>
            <p:nvPr/>
          </p:nvSpPr>
          <p:spPr>
            <a:xfrm>
              <a:off x="19917514" y="5352464"/>
              <a:ext cx="4269120"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22" name="VIRUS…"/>
            <p:cNvSpPr txBox="1"/>
            <p:nvPr/>
          </p:nvSpPr>
          <p:spPr>
            <a:xfrm>
              <a:off x="20810547" y="5607421"/>
              <a:ext cx="2483051" cy="4103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rPr lang="en-IN" sz="2000" b="0" dirty="0" err="1"/>
                <a:t>विषाणू</a:t>
              </a:r>
              <a:r>
                <a:rPr lang="en-IN" sz="2000" b="0" dirty="0"/>
                <a:t> </a:t>
              </a:r>
              <a:r>
                <a:rPr lang="en-IN" sz="2000" b="0" dirty="0" err="1"/>
                <a:t>संक्रमित</a:t>
              </a:r>
              <a:r>
                <a:rPr lang="en-IN" sz="2000" b="0" dirty="0"/>
                <a:t> </a:t>
              </a:r>
              <a:r>
                <a:rPr lang="en-IN" sz="2000" b="0" dirty="0" err="1"/>
                <a:t>होतात</a:t>
              </a:r>
              <a:r>
                <a:rPr lang="en-GB" sz="2000" b="0" dirty="0"/>
                <a:t>!!</a:t>
              </a:r>
              <a:endParaRPr lang="en-IN" sz="2000" b="0" dirty="0"/>
            </a:p>
          </p:txBody>
        </p:sp>
        <p:pic>
          <p:nvPicPr>
            <p:cNvPr id="323" name="Image" descr="Image"/>
            <p:cNvPicPr>
              <a:picLocks noChangeAspect="1"/>
            </p:cNvPicPr>
            <p:nvPr/>
          </p:nvPicPr>
          <p:blipFill>
            <a:blip r:embed="rId10"/>
            <a:stretch>
              <a:fillRect/>
            </a:stretch>
          </p:blipFill>
          <p:spPr>
            <a:xfrm>
              <a:off x="20356123" y="3213779"/>
              <a:ext cx="3391901" cy="2312940"/>
            </a:xfrm>
            <a:prstGeom prst="rect">
              <a:avLst/>
            </a:prstGeom>
            <a:ln w="12700" cap="flat">
              <a:noFill/>
              <a:miter lim="400000"/>
            </a:ln>
            <a:effectLst/>
          </p:spPr>
        </p:pic>
      </p:grpSp>
      <p:grpSp>
        <p:nvGrpSpPr>
          <p:cNvPr id="7" name="Group 6">
            <a:extLst>
              <a:ext uri="{FF2B5EF4-FFF2-40B4-BE49-F238E27FC236}">
                <a16:creationId xmlns:a16="http://schemas.microsoft.com/office/drawing/2014/main" id="{40798ED6-BC1B-6F4F-8510-D5022454EFA9}"/>
              </a:ext>
            </a:extLst>
          </p:cNvPr>
          <p:cNvGrpSpPr/>
          <p:nvPr/>
        </p:nvGrpSpPr>
        <p:grpSpPr>
          <a:xfrm>
            <a:off x="4660158" y="5566386"/>
            <a:ext cx="504654" cy="1232943"/>
            <a:chOff x="4660158" y="5566386"/>
            <a:chExt cx="504654" cy="1232943"/>
          </a:xfrm>
        </p:grpSpPr>
        <p:sp>
          <p:nvSpPr>
            <p:cNvPr id="305" name="Arrow 10"/>
            <p:cNvSpPr/>
            <p:nvPr/>
          </p:nvSpPr>
          <p:spPr>
            <a:xfrm>
              <a:off x="4660158" y="5566386"/>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25" name="Arrow 10"/>
            <p:cNvSpPr/>
            <p:nvPr/>
          </p:nvSpPr>
          <p:spPr>
            <a:xfrm rot="5400000">
              <a:off x="4660158" y="6341809"/>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grpSp>
        <p:nvGrpSpPr>
          <p:cNvPr id="328" name="Group"/>
          <p:cNvGrpSpPr/>
          <p:nvPr/>
        </p:nvGrpSpPr>
        <p:grpSpPr>
          <a:xfrm>
            <a:off x="23097931" y="13055998"/>
            <a:ext cx="2098870" cy="1540535"/>
            <a:chOff x="0" y="2516"/>
            <a:chExt cx="2098868" cy="1540533"/>
          </a:xfrm>
        </p:grpSpPr>
        <p:sp>
          <p:nvSpPr>
            <p:cNvPr id="326" name="06"/>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07</a:t>
              </a:r>
            </a:p>
          </p:txBody>
        </p:sp>
        <p:pic>
          <p:nvPicPr>
            <p:cNvPr id="327" name="Image" descr="Image"/>
            <p:cNvPicPr>
              <a:picLocks noChangeAspect="1"/>
            </p:cNvPicPr>
            <p:nvPr/>
          </p:nvPicPr>
          <p:blipFill>
            <a:blip r:embed="rId11"/>
            <a:stretch>
              <a:fillRect/>
            </a:stretch>
          </p:blipFill>
          <p:spPr>
            <a:xfrm>
              <a:off x="0" y="2516"/>
              <a:ext cx="554528" cy="541069"/>
            </a:xfrm>
            <a:prstGeom prst="rect">
              <a:avLst/>
            </a:prstGeom>
            <a:ln w="12700" cap="flat">
              <a:noFill/>
              <a:miter lim="400000"/>
            </a:ln>
            <a:effectLst/>
          </p:spPr>
        </p:pic>
      </p:grpSp>
      <p:grpSp>
        <p:nvGrpSpPr>
          <p:cNvPr id="332" name="Group"/>
          <p:cNvGrpSpPr/>
          <p:nvPr/>
        </p:nvGrpSpPr>
        <p:grpSpPr>
          <a:xfrm>
            <a:off x="4084117" y="7062468"/>
            <a:ext cx="4269120" cy="4343314"/>
            <a:chOff x="0" y="0"/>
            <a:chExt cx="4269118" cy="4343313"/>
          </a:xfrm>
        </p:grpSpPr>
        <p:pic>
          <p:nvPicPr>
            <p:cNvPr id="329" name="illustrations-01.png" descr="illustrations-01.png"/>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a:xfrm>
              <a:off x="244649" y="0"/>
              <a:ext cx="3779819" cy="3311165"/>
            </a:xfrm>
            <a:prstGeom prst="rect">
              <a:avLst/>
            </a:prstGeom>
            <a:ln w="12700" cap="flat">
              <a:noFill/>
              <a:miter lim="400000"/>
            </a:ln>
            <a:effectLst/>
          </p:spPr>
        </p:pic>
        <p:sp>
          <p:nvSpPr>
            <p:cNvPr id="330" name="Rounded Rectangle"/>
            <p:cNvSpPr/>
            <p:nvPr/>
          </p:nvSpPr>
          <p:spPr>
            <a:xfrm>
              <a:off x="0" y="3465202"/>
              <a:ext cx="4269118"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31" name="COVER YOUR FACE…"/>
            <p:cNvSpPr txBox="1"/>
            <p:nvPr/>
          </p:nvSpPr>
          <p:spPr>
            <a:xfrm>
              <a:off x="481983" y="3494249"/>
              <a:ext cx="3272295" cy="8412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r>
                <a:rPr lang="hi-IN" sz="2400" b="0" dirty="0"/>
                <a:t>बाधित व्यक्तीची शिंक/खोकला याद्वारे </a:t>
              </a:r>
              <a:endParaRPr lang="en-IN" sz="2400" b="0" dirty="0"/>
            </a:p>
          </p:txBody>
        </p:sp>
      </p:grpSp>
      <p:grpSp>
        <p:nvGrpSpPr>
          <p:cNvPr id="336" name="Group"/>
          <p:cNvGrpSpPr/>
          <p:nvPr/>
        </p:nvGrpSpPr>
        <p:grpSpPr>
          <a:xfrm>
            <a:off x="8762069" y="7101280"/>
            <a:ext cx="4269120" cy="4343314"/>
            <a:chOff x="0" y="0"/>
            <a:chExt cx="4269118" cy="4343313"/>
          </a:xfrm>
        </p:grpSpPr>
        <p:pic>
          <p:nvPicPr>
            <p:cNvPr id="333" name="illustrations-02.png" descr="illustrations-02.png"/>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a:xfrm>
              <a:off x="244649" y="0"/>
              <a:ext cx="3779819" cy="3311165"/>
            </a:xfrm>
            <a:prstGeom prst="rect">
              <a:avLst/>
            </a:prstGeom>
            <a:ln w="12700" cap="flat">
              <a:noFill/>
              <a:miter lim="400000"/>
            </a:ln>
            <a:effectLst/>
          </p:spPr>
        </p:pic>
        <p:sp>
          <p:nvSpPr>
            <p:cNvPr id="334" name="Rounded Rectangle"/>
            <p:cNvSpPr/>
            <p:nvPr/>
          </p:nvSpPr>
          <p:spPr>
            <a:xfrm>
              <a:off x="0" y="3465202"/>
              <a:ext cx="4269118"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35" name="COVER YOUR FACE…"/>
            <p:cNvSpPr txBox="1"/>
            <p:nvPr/>
          </p:nvSpPr>
          <p:spPr>
            <a:xfrm>
              <a:off x="1204014" y="3668296"/>
              <a:ext cx="1861086" cy="4719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2200"/>
              </a:lvl1pPr>
            </a:lstStyle>
            <a:p>
              <a:r>
                <a:rPr lang="en-IN" sz="2400" b="0" dirty="0" err="1"/>
                <a:t>संसर्गजन्य</a:t>
              </a:r>
              <a:r>
                <a:rPr lang="en-IN" sz="2400" b="0" dirty="0"/>
                <a:t> </a:t>
              </a:r>
              <a:r>
                <a:rPr lang="en-IN" sz="2400" b="0" dirty="0" err="1"/>
                <a:t>थेंब</a:t>
              </a:r>
              <a:endParaRPr lang="en-IN" sz="2400" b="0" dirty="0"/>
            </a:p>
          </p:txBody>
        </p:sp>
      </p:grpSp>
      <p:sp>
        <p:nvSpPr>
          <p:cNvPr id="337" name="Arrow 10"/>
          <p:cNvSpPr/>
          <p:nvPr/>
        </p:nvSpPr>
        <p:spPr>
          <a:xfrm>
            <a:off x="8303928" y="8755464"/>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nvGrpSpPr>
          <p:cNvPr id="341" name="Group"/>
          <p:cNvGrpSpPr/>
          <p:nvPr/>
        </p:nvGrpSpPr>
        <p:grpSpPr>
          <a:xfrm>
            <a:off x="13376391" y="7097826"/>
            <a:ext cx="4269119" cy="4356642"/>
            <a:chOff x="0" y="0"/>
            <a:chExt cx="4269118" cy="4356641"/>
          </a:xfrm>
        </p:grpSpPr>
        <p:sp>
          <p:nvSpPr>
            <p:cNvPr id="338" name="Rounded Rectangle"/>
            <p:cNvSpPr/>
            <p:nvPr/>
          </p:nvSpPr>
          <p:spPr>
            <a:xfrm>
              <a:off x="0" y="3465203"/>
              <a:ext cx="4269118"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39" name="INFECTED DROPLETS…"/>
            <p:cNvSpPr txBox="1"/>
            <p:nvPr/>
          </p:nvSpPr>
          <p:spPr>
            <a:xfrm>
              <a:off x="542815" y="3515385"/>
              <a:ext cx="3097904" cy="8412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r>
                <a:rPr lang="en-IN" sz="2400" b="0" dirty="0" err="1"/>
                <a:t>संसर्गजन्य</a:t>
              </a:r>
              <a:r>
                <a:rPr lang="en-IN" sz="2400" b="0" dirty="0"/>
                <a:t> </a:t>
              </a:r>
              <a:r>
                <a:rPr lang="en-IN" sz="2400" b="0" dirty="0" err="1"/>
                <a:t>थेंब</a:t>
              </a:r>
              <a:r>
                <a:rPr lang="en-IN" sz="2400" b="0" dirty="0"/>
                <a:t> </a:t>
              </a:r>
              <a:r>
                <a:rPr lang="en-IN" sz="2400" b="0" dirty="0" err="1"/>
                <a:t>तुमच्या</a:t>
              </a:r>
              <a:r>
                <a:rPr lang="en-IN" sz="2400" b="0" dirty="0"/>
                <a:t> </a:t>
              </a:r>
              <a:r>
                <a:rPr lang="en-IN" sz="2400" b="0" dirty="0" err="1"/>
                <a:t>हातावर</a:t>
              </a:r>
              <a:r>
                <a:rPr lang="en-IN" sz="2400" b="0" dirty="0"/>
                <a:t> </a:t>
              </a:r>
              <a:r>
                <a:rPr lang="en-IN" sz="2400" b="0" dirty="0" err="1"/>
                <a:t>पडतात</a:t>
              </a:r>
              <a:endParaRPr lang="en-IN" sz="2400" b="0" dirty="0"/>
            </a:p>
          </p:txBody>
        </p:sp>
        <p:pic>
          <p:nvPicPr>
            <p:cNvPr id="340" name="illustrations-03.png" descr="illustrations-03.png"/>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a:xfrm>
              <a:off x="201858" y="0"/>
              <a:ext cx="3779820" cy="3311165"/>
            </a:xfrm>
            <a:prstGeom prst="rect">
              <a:avLst/>
            </a:prstGeom>
            <a:ln w="12700" cap="flat">
              <a:noFill/>
              <a:miter lim="400000"/>
            </a:ln>
            <a:effectLst/>
          </p:spPr>
        </p:pic>
      </p:grpSp>
      <p:sp>
        <p:nvSpPr>
          <p:cNvPr id="342" name="Arrow 10"/>
          <p:cNvSpPr/>
          <p:nvPr/>
        </p:nvSpPr>
        <p:spPr>
          <a:xfrm>
            <a:off x="12930077" y="8755464"/>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nvGrpSpPr>
          <p:cNvPr id="346" name="Group"/>
          <p:cNvGrpSpPr/>
          <p:nvPr/>
        </p:nvGrpSpPr>
        <p:grpSpPr>
          <a:xfrm>
            <a:off x="17990712" y="7135803"/>
            <a:ext cx="4269120" cy="4269979"/>
            <a:chOff x="0" y="0"/>
            <a:chExt cx="4269118" cy="4269978"/>
          </a:xfrm>
        </p:grpSpPr>
        <p:sp>
          <p:nvSpPr>
            <p:cNvPr id="343" name="Rounded Rectangle"/>
            <p:cNvSpPr/>
            <p:nvPr/>
          </p:nvSpPr>
          <p:spPr>
            <a:xfrm>
              <a:off x="0" y="3391867"/>
              <a:ext cx="4269118"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44" name="VIRUS…"/>
            <p:cNvSpPr txBox="1"/>
            <p:nvPr/>
          </p:nvSpPr>
          <p:spPr>
            <a:xfrm>
              <a:off x="654175" y="3649162"/>
              <a:ext cx="2960746" cy="4719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rPr lang="en-IN" sz="2400" b="0" dirty="0" err="1"/>
                <a:t>विषाणू</a:t>
              </a:r>
              <a:r>
                <a:rPr lang="en-IN" sz="2400" b="0" dirty="0"/>
                <a:t> </a:t>
              </a:r>
              <a:r>
                <a:rPr lang="en-IN" sz="2400" b="0" dirty="0" err="1"/>
                <a:t>संक्रमित</a:t>
              </a:r>
              <a:r>
                <a:rPr lang="en-IN" sz="2400" b="0" dirty="0"/>
                <a:t> </a:t>
              </a:r>
              <a:r>
                <a:rPr lang="en-IN" sz="2400" b="0" dirty="0" err="1"/>
                <a:t>होतात</a:t>
              </a:r>
              <a:r>
                <a:rPr lang="en-GB" sz="2400" b="0" dirty="0"/>
                <a:t>!!</a:t>
              </a:r>
              <a:endParaRPr lang="en-IN" sz="2400" b="0" dirty="0"/>
            </a:p>
          </p:txBody>
        </p:sp>
        <p:pic>
          <p:nvPicPr>
            <p:cNvPr id="345" name="illustrations-04.png" descr="illustrations-04.png"/>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a:xfrm>
              <a:off x="244639" y="0"/>
              <a:ext cx="3779819" cy="3311165"/>
            </a:xfrm>
            <a:prstGeom prst="rect">
              <a:avLst/>
            </a:prstGeom>
            <a:ln w="12700" cap="flat">
              <a:noFill/>
              <a:miter lim="400000"/>
            </a:ln>
            <a:effectLst/>
          </p:spPr>
        </p:pic>
      </p:grpSp>
      <p:sp>
        <p:nvSpPr>
          <p:cNvPr id="347" name="Arrow 10"/>
          <p:cNvSpPr/>
          <p:nvPr/>
        </p:nvSpPr>
        <p:spPr>
          <a:xfrm>
            <a:off x="17544394" y="8755464"/>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603FA767-A23F-BE47-822A-B81E6F426623}"/>
              </a:ext>
            </a:extLst>
          </p:cNvPr>
          <p:cNvGrpSpPr/>
          <p:nvPr/>
        </p:nvGrpSpPr>
        <p:grpSpPr>
          <a:xfrm>
            <a:off x="5358484" y="2541297"/>
            <a:ext cx="4269120" cy="3689278"/>
            <a:chOff x="5358484" y="2541297"/>
            <a:chExt cx="4269120" cy="3689278"/>
          </a:xfrm>
        </p:grpSpPr>
        <p:sp>
          <p:nvSpPr>
            <p:cNvPr id="307" name="Rounded Rectangle"/>
            <p:cNvSpPr/>
            <p:nvPr/>
          </p:nvSpPr>
          <p:spPr>
            <a:xfrm>
              <a:off x="5358484" y="5352464"/>
              <a:ext cx="4269120"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08" name="COVER YOUR FACE…"/>
            <p:cNvSpPr txBox="1"/>
            <p:nvPr/>
          </p:nvSpPr>
          <p:spPr>
            <a:xfrm>
              <a:off x="6705168" y="5586335"/>
              <a:ext cx="1575751" cy="4103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2200"/>
              </a:lvl1pPr>
            </a:lstStyle>
            <a:p>
              <a:r>
                <a:rPr lang="en-IN" sz="2000" b="0" dirty="0" err="1"/>
                <a:t>संसर्गजन्य</a:t>
              </a:r>
              <a:r>
                <a:rPr lang="en-IN" sz="2000" b="0" dirty="0"/>
                <a:t> </a:t>
              </a:r>
              <a:r>
                <a:rPr lang="en-IN" sz="2000" b="0" dirty="0" err="1"/>
                <a:t>थेंब</a:t>
              </a:r>
              <a:endParaRPr lang="en-IN" sz="2000" b="0" dirty="0"/>
            </a:p>
          </p:txBody>
        </p:sp>
        <p:grpSp>
          <p:nvGrpSpPr>
            <p:cNvPr id="3" name="Group 2">
              <a:extLst>
                <a:ext uri="{FF2B5EF4-FFF2-40B4-BE49-F238E27FC236}">
                  <a16:creationId xmlns:a16="http://schemas.microsoft.com/office/drawing/2014/main" id="{16BF2446-3297-154E-8F8D-C6C86AD50654}"/>
                </a:ext>
              </a:extLst>
            </p:cNvPr>
            <p:cNvGrpSpPr/>
            <p:nvPr/>
          </p:nvGrpSpPr>
          <p:grpSpPr>
            <a:xfrm>
              <a:off x="5723947" y="2541297"/>
              <a:ext cx="3122561" cy="2709430"/>
              <a:chOff x="5723947" y="2541297"/>
              <a:chExt cx="3122561" cy="2709430"/>
            </a:xfrm>
          </p:grpSpPr>
          <p:pic>
            <p:nvPicPr>
              <p:cNvPr id="64" name="Image" descr="Image">
                <a:extLst>
                  <a:ext uri="{FF2B5EF4-FFF2-40B4-BE49-F238E27FC236}">
                    <a16:creationId xmlns:a16="http://schemas.microsoft.com/office/drawing/2014/main" id="{36CF96F9-1FF7-9343-A2E9-11DC53DBFDF2}"/>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216143" y="2541297"/>
                <a:ext cx="749266" cy="731078"/>
              </a:xfrm>
              <a:prstGeom prst="rect">
                <a:avLst/>
              </a:prstGeom>
              <a:ln w="12700" cap="flat">
                <a:noFill/>
                <a:miter lim="400000"/>
              </a:ln>
              <a:effectLst>
                <a:outerShdw dist="25400" dir="5400000" rotWithShape="0">
                  <a:srgbClr val="000000"/>
                </a:outerShdw>
              </a:effectLst>
            </p:spPr>
          </p:pic>
          <p:grpSp>
            <p:nvGrpSpPr>
              <p:cNvPr id="2" name="Group 1">
                <a:extLst>
                  <a:ext uri="{FF2B5EF4-FFF2-40B4-BE49-F238E27FC236}">
                    <a16:creationId xmlns:a16="http://schemas.microsoft.com/office/drawing/2014/main" id="{7E0039CC-613A-454C-AE51-6C670F162726}"/>
                  </a:ext>
                </a:extLst>
              </p:cNvPr>
              <p:cNvGrpSpPr/>
              <p:nvPr/>
            </p:nvGrpSpPr>
            <p:grpSpPr>
              <a:xfrm>
                <a:off x="5723947" y="2743217"/>
                <a:ext cx="3122561" cy="2507510"/>
                <a:chOff x="5723947" y="2743217"/>
                <a:chExt cx="3122561" cy="2507510"/>
              </a:xfrm>
            </p:grpSpPr>
            <p:pic>
              <p:nvPicPr>
                <p:cNvPr id="57" name="Image" descr="Image">
                  <a:extLst>
                    <a:ext uri="{FF2B5EF4-FFF2-40B4-BE49-F238E27FC236}">
                      <a16:creationId xmlns:a16="http://schemas.microsoft.com/office/drawing/2014/main" id="{87F4488B-3D0C-0646-B1CE-69DCF90A6DA7}"/>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723947" y="2743217"/>
                  <a:ext cx="989458" cy="965440"/>
                </a:xfrm>
                <a:prstGeom prst="rect">
                  <a:avLst/>
                </a:prstGeom>
                <a:ln w="12700" cap="flat">
                  <a:noFill/>
                  <a:miter lim="400000"/>
                </a:ln>
                <a:effectLst>
                  <a:outerShdw dist="25400" dir="5400000" rotWithShape="0">
                    <a:srgbClr val="000000"/>
                  </a:outerShdw>
                </a:effectLst>
              </p:spPr>
            </p:pic>
            <p:pic>
              <p:nvPicPr>
                <p:cNvPr id="58" name="Image" descr="Image">
                  <a:extLst>
                    <a:ext uri="{FF2B5EF4-FFF2-40B4-BE49-F238E27FC236}">
                      <a16:creationId xmlns:a16="http://schemas.microsoft.com/office/drawing/2014/main" id="{4EF190C4-DE6F-BE4A-8C76-7E858A28D6B9}"/>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640858" y="3225937"/>
                  <a:ext cx="560207" cy="546609"/>
                </a:xfrm>
                <a:prstGeom prst="rect">
                  <a:avLst/>
                </a:prstGeom>
                <a:ln w="12700" cap="flat">
                  <a:noFill/>
                  <a:miter lim="400000"/>
                </a:ln>
                <a:effectLst>
                  <a:outerShdw dist="25400" dir="5400000" rotWithShape="0">
                    <a:srgbClr val="000000"/>
                  </a:outerShdw>
                </a:effectLst>
              </p:spPr>
            </p:pic>
            <p:pic>
              <p:nvPicPr>
                <p:cNvPr id="59" name="Image" descr="Image">
                  <a:extLst>
                    <a:ext uri="{FF2B5EF4-FFF2-40B4-BE49-F238E27FC236}">
                      <a16:creationId xmlns:a16="http://schemas.microsoft.com/office/drawing/2014/main" id="{21159B5B-4CAF-B04A-9959-9A35E4AE3B8D}"/>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202248" y="3779412"/>
                  <a:ext cx="560207" cy="546609"/>
                </a:xfrm>
                <a:prstGeom prst="rect">
                  <a:avLst/>
                </a:prstGeom>
                <a:ln w="12700" cap="flat">
                  <a:noFill/>
                  <a:miter lim="400000"/>
                </a:ln>
                <a:effectLst>
                  <a:outerShdw dist="25400" dir="5400000" rotWithShape="0">
                    <a:srgbClr val="000000"/>
                  </a:outerShdw>
                </a:effectLst>
              </p:spPr>
            </p:pic>
            <p:pic>
              <p:nvPicPr>
                <p:cNvPr id="60" name="Image" descr="Image">
                  <a:extLst>
                    <a:ext uri="{FF2B5EF4-FFF2-40B4-BE49-F238E27FC236}">
                      <a16:creationId xmlns:a16="http://schemas.microsoft.com/office/drawing/2014/main" id="{7D252CAF-08DE-D540-9ED0-0972A8EFACB7}"/>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863623" y="3861693"/>
                  <a:ext cx="560207" cy="546609"/>
                </a:xfrm>
                <a:prstGeom prst="rect">
                  <a:avLst/>
                </a:prstGeom>
                <a:ln w="12700" cap="flat">
                  <a:noFill/>
                  <a:miter lim="400000"/>
                </a:ln>
                <a:effectLst>
                  <a:outerShdw dist="25400" dir="5400000" rotWithShape="0">
                    <a:srgbClr val="000000"/>
                  </a:outerShdw>
                </a:effectLst>
              </p:spPr>
            </p:pic>
            <p:pic>
              <p:nvPicPr>
                <p:cNvPr id="61" name="Image" descr="Image">
                  <a:extLst>
                    <a:ext uri="{FF2B5EF4-FFF2-40B4-BE49-F238E27FC236}">
                      <a16:creationId xmlns:a16="http://schemas.microsoft.com/office/drawing/2014/main" id="{DFFCF196-A2B9-B345-AF2C-4F4EB2DDE7E9}"/>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245365" y="3366565"/>
                  <a:ext cx="989458" cy="965440"/>
                </a:xfrm>
                <a:prstGeom prst="rect">
                  <a:avLst/>
                </a:prstGeom>
                <a:ln w="12700" cap="flat">
                  <a:noFill/>
                  <a:miter lim="400000"/>
                </a:ln>
                <a:effectLst>
                  <a:outerShdw dist="25400" dir="5400000" rotWithShape="0">
                    <a:srgbClr val="000000"/>
                  </a:outerShdw>
                </a:effectLst>
              </p:spPr>
            </p:pic>
            <p:pic>
              <p:nvPicPr>
                <p:cNvPr id="62" name="Image" descr="Image">
                  <a:extLst>
                    <a:ext uri="{FF2B5EF4-FFF2-40B4-BE49-F238E27FC236}">
                      <a16:creationId xmlns:a16="http://schemas.microsoft.com/office/drawing/2014/main" id="{6030F9AB-EAD1-3A4D-B554-418C57362A1E}"/>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336358" y="4360883"/>
                  <a:ext cx="749266" cy="731078"/>
                </a:xfrm>
                <a:prstGeom prst="rect">
                  <a:avLst/>
                </a:prstGeom>
                <a:ln w="12700" cap="flat">
                  <a:noFill/>
                  <a:miter lim="400000"/>
                </a:ln>
                <a:effectLst>
                  <a:outerShdw dist="25400" dir="5400000" rotWithShape="0">
                    <a:srgbClr val="000000"/>
                  </a:outerShdw>
                </a:effectLst>
              </p:spPr>
            </p:pic>
            <p:pic>
              <p:nvPicPr>
                <p:cNvPr id="63" name="Image" descr="Image">
                  <a:extLst>
                    <a:ext uri="{FF2B5EF4-FFF2-40B4-BE49-F238E27FC236}">
                      <a16:creationId xmlns:a16="http://schemas.microsoft.com/office/drawing/2014/main" id="{D369BE12-DF02-1748-B776-E1F313FF6843}"/>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117729" y="4285287"/>
                  <a:ext cx="989458" cy="965440"/>
                </a:xfrm>
                <a:prstGeom prst="rect">
                  <a:avLst/>
                </a:prstGeom>
                <a:ln w="12700" cap="flat">
                  <a:noFill/>
                  <a:miter lim="400000"/>
                </a:ln>
                <a:effectLst>
                  <a:outerShdw dist="25400" dir="5400000" rotWithShape="0">
                    <a:srgbClr val="000000"/>
                  </a:outerShdw>
                </a:effectLst>
              </p:spPr>
            </p:pic>
            <p:pic>
              <p:nvPicPr>
                <p:cNvPr id="65" name="Image" descr="Image">
                  <a:extLst>
                    <a:ext uri="{FF2B5EF4-FFF2-40B4-BE49-F238E27FC236}">
                      <a16:creationId xmlns:a16="http://schemas.microsoft.com/office/drawing/2014/main" id="{7F45B929-55A0-B843-ACB7-412594F54EEB}"/>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8068304" y="2848956"/>
                  <a:ext cx="662362" cy="646284"/>
                </a:xfrm>
                <a:prstGeom prst="rect">
                  <a:avLst/>
                </a:prstGeom>
                <a:ln w="12700" cap="flat">
                  <a:noFill/>
                  <a:miter lim="400000"/>
                </a:ln>
                <a:effectLst>
                  <a:outerShdw dist="25400" dir="5400000" rotWithShape="0">
                    <a:srgbClr val="000000"/>
                  </a:outerShdw>
                </a:effectLst>
              </p:spPr>
            </p:pic>
            <p:pic>
              <p:nvPicPr>
                <p:cNvPr id="66" name="Image" descr="Image">
                  <a:extLst>
                    <a:ext uri="{FF2B5EF4-FFF2-40B4-BE49-F238E27FC236}">
                      <a16:creationId xmlns:a16="http://schemas.microsoft.com/office/drawing/2014/main" id="{BFB6243C-C519-B84B-98A7-A3BE91BAC4F1}"/>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8184146" y="4025270"/>
                  <a:ext cx="662362" cy="646284"/>
                </a:xfrm>
                <a:prstGeom prst="rect">
                  <a:avLst/>
                </a:prstGeom>
                <a:ln w="12700" cap="flat">
                  <a:noFill/>
                  <a:miter lim="400000"/>
                </a:ln>
                <a:effectLst>
                  <a:outerShdw dist="25400" dir="5400000" rotWithShape="0">
                    <a:srgbClr val="000000"/>
                  </a:outerShdw>
                </a:effectLst>
              </p:spPr>
            </p:pic>
          </p:grpSp>
        </p:gr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4"/>
                                        </p:tgtEl>
                                        <p:attrNameLst>
                                          <p:attrName>style.visibility</p:attrName>
                                        </p:attrNameLst>
                                      </p:cBhvr>
                                      <p:to>
                                        <p:strVal val="visible"/>
                                      </p:to>
                                    </p:set>
                                    <p:animEffect transition="in" filter="fade">
                                      <p:cBhvr>
                                        <p:cTn id="12" dur="1000"/>
                                        <p:tgtEl>
                                          <p:spTgt spid="30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childTnLst>
                                </p:cTn>
                              </p:par>
                              <p:par>
                                <p:cTn id="23" presetID="10" presetClass="entr" presetSubtype="0" fill="hold" nodeType="withEffect">
                                  <p:stCondLst>
                                    <p:cond delay="0"/>
                                  </p:stCondLst>
                                  <p:childTnLst>
                                    <p:set>
                                      <p:cBhvr>
                                        <p:cTn id="24" dur="1" fill="hold">
                                          <p:stCondLst>
                                            <p:cond delay="0"/>
                                          </p:stCondLst>
                                        </p:cTn>
                                        <p:tgtEl>
                                          <p:spTgt spid="332"/>
                                        </p:tgtEl>
                                        <p:attrNameLst>
                                          <p:attrName>style.visibility</p:attrName>
                                        </p:attrNameLst>
                                      </p:cBhvr>
                                      <p:to>
                                        <p:strVal val="visible"/>
                                      </p:to>
                                    </p:set>
                                    <p:animEffect transition="in" filter="fade">
                                      <p:cBhvr>
                                        <p:cTn id="25" dur="2000"/>
                                        <p:tgtEl>
                                          <p:spTgt spid="33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10"/>
                                        </p:tgtEl>
                                        <p:attrNameLst>
                                          <p:attrName>style.visibility</p:attrName>
                                        </p:attrNameLst>
                                      </p:cBhvr>
                                      <p:to>
                                        <p:strVal val="visible"/>
                                      </p:to>
                                    </p:set>
                                    <p:animEffect transition="in" filter="fade">
                                      <p:cBhvr>
                                        <p:cTn id="30" dur="500"/>
                                        <p:tgtEl>
                                          <p:spTgt spid="3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37"/>
                                        </p:tgtEl>
                                        <p:attrNameLst>
                                          <p:attrName>style.visibility</p:attrName>
                                        </p:attrNameLst>
                                      </p:cBhvr>
                                      <p:to>
                                        <p:strVal val="visible"/>
                                      </p:to>
                                    </p:set>
                                    <p:animEffect transition="in" filter="fade">
                                      <p:cBhvr>
                                        <p:cTn id="33" dur="500"/>
                                        <p:tgtEl>
                                          <p:spTgt spid="33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14"/>
                                        </p:tgtEl>
                                        <p:attrNameLst>
                                          <p:attrName>style.visibility</p:attrName>
                                        </p:attrNameLst>
                                      </p:cBhvr>
                                      <p:to>
                                        <p:strVal val="visible"/>
                                      </p:to>
                                    </p:set>
                                    <p:animEffect transition="in" filter="fade">
                                      <p:cBhvr>
                                        <p:cTn id="38" dur="1000"/>
                                        <p:tgtEl>
                                          <p:spTgt spid="314"/>
                                        </p:tgtEl>
                                      </p:cBhvr>
                                    </p:animEffect>
                                  </p:childTnLst>
                                </p:cTn>
                              </p:par>
                              <p:par>
                                <p:cTn id="39" presetID="10" presetClass="entr" presetSubtype="0" fill="hold" nodeType="withEffect">
                                  <p:stCondLst>
                                    <p:cond delay="0"/>
                                  </p:stCondLst>
                                  <p:childTnLst>
                                    <p:set>
                                      <p:cBhvr>
                                        <p:cTn id="40" dur="1" fill="hold">
                                          <p:stCondLst>
                                            <p:cond delay="0"/>
                                          </p:stCondLst>
                                        </p:cTn>
                                        <p:tgtEl>
                                          <p:spTgt spid="336"/>
                                        </p:tgtEl>
                                        <p:attrNameLst>
                                          <p:attrName>style.visibility</p:attrName>
                                        </p:attrNameLst>
                                      </p:cBhvr>
                                      <p:to>
                                        <p:strVal val="visible"/>
                                      </p:to>
                                    </p:set>
                                    <p:animEffect transition="in" filter="fade">
                                      <p:cBhvr>
                                        <p:cTn id="41" dur="1000"/>
                                        <p:tgtEl>
                                          <p:spTgt spid="33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15"/>
                                        </p:tgtEl>
                                        <p:attrNameLst>
                                          <p:attrName>style.visibility</p:attrName>
                                        </p:attrNameLst>
                                      </p:cBhvr>
                                      <p:to>
                                        <p:strVal val="visible"/>
                                      </p:to>
                                    </p:set>
                                    <p:animEffect transition="in" filter="fade">
                                      <p:cBhvr>
                                        <p:cTn id="46" dur="500"/>
                                        <p:tgtEl>
                                          <p:spTgt spid="31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42"/>
                                        </p:tgtEl>
                                        <p:attrNameLst>
                                          <p:attrName>style.visibility</p:attrName>
                                        </p:attrNameLst>
                                      </p:cBhvr>
                                      <p:to>
                                        <p:strVal val="visible"/>
                                      </p:to>
                                    </p:set>
                                    <p:animEffect transition="in" filter="fade">
                                      <p:cBhvr>
                                        <p:cTn id="49" dur="500"/>
                                        <p:tgtEl>
                                          <p:spTgt spid="34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20"/>
                                        </p:tgtEl>
                                        <p:attrNameLst>
                                          <p:attrName>style.visibility</p:attrName>
                                        </p:attrNameLst>
                                      </p:cBhvr>
                                      <p:to>
                                        <p:strVal val="visible"/>
                                      </p:to>
                                    </p:set>
                                    <p:animEffect transition="in" filter="fade">
                                      <p:cBhvr>
                                        <p:cTn id="54" dur="1000"/>
                                        <p:tgtEl>
                                          <p:spTgt spid="320"/>
                                        </p:tgtEl>
                                      </p:cBhvr>
                                    </p:animEffect>
                                  </p:childTnLst>
                                </p:cTn>
                              </p:par>
                              <p:par>
                                <p:cTn id="55" presetID="10" presetClass="entr" presetSubtype="0" fill="hold" nodeType="withEffect">
                                  <p:stCondLst>
                                    <p:cond delay="0"/>
                                  </p:stCondLst>
                                  <p:childTnLst>
                                    <p:set>
                                      <p:cBhvr>
                                        <p:cTn id="56" dur="1" fill="hold">
                                          <p:stCondLst>
                                            <p:cond delay="0"/>
                                          </p:stCondLst>
                                        </p:cTn>
                                        <p:tgtEl>
                                          <p:spTgt spid="341"/>
                                        </p:tgtEl>
                                        <p:attrNameLst>
                                          <p:attrName>style.visibility</p:attrName>
                                        </p:attrNameLst>
                                      </p:cBhvr>
                                      <p:to>
                                        <p:strVal val="visible"/>
                                      </p:to>
                                    </p:set>
                                    <p:animEffect transition="in" filter="fade">
                                      <p:cBhvr>
                                        <p:cTn id="57" dur="1000"/>
                                        <p:tgtEl>
                                          <p:spTgt spid="34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16"/>
                                        </p:tgtEl>
                                        <p:attrNameLst>
                                          <p:attrName>style.visibility</p:attrName>
                                        </p:attrNameLst>
                                      </p:cBhvr>
                                      <p:to>
                                        <p:strVal val="visible"/>
                                      </p:to>
                                    </p:set>
                                    <p:animEffect transition="in" filter="fade">
                                      <p:cBhvr>
                                        <p:cTn id="62" dur="500"/>
                                        <p:tgtEl>
                                          <p:spTgt spid="31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47"/>
                                        </p:tgtEl>
                                        <p:attrNameLst>
                                          <p:attrName>style.visibility</p:attrName>
                                        </p:attrNameLst>
                                      </p:cBhvr>
                                      <p:to>
                                        <p:strVal val="visible"/>
                                      </p:to>
                                    </p:set>
                                    <p:animEffect transition="in" filter="fade">
                                      <p:cBhvr>
                                        <p:cTn id="65" dur="500"/>
                                        <p:tgtEl>
                                          <p:spTgt spid="34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1000"/>
                                        <p:tgtEl>
                                          <p:spTgt spid="5"/>
                                        </p:tgtEl>
                                      </p:cBhvr>
                                    </p:animEffect>
                                  </p:childTnLst>
                                </p:cTn>
                              </p:par>
                              <p:par>
                                <p:cTn id="71" presetID="10" presetClass="entr" presetSubtype="0" fill="hold" nodeType="withEffect">
                                  <p:stCondLst>
                                    <p:cond delay="0"/>
                                  </p:stCondLst>
                                  <p:childTnLst>
                                    <p:set>
                                      <p:cBhvr>
                                        <p:cTn id="72" dur="1" fill="hold">
                                          <p:stCondLst>
                                            <p:cond delay="0"/>
                                          </p:stCondLst>
                                        </p:cTn>
                                        <p:tgtEl>
                                          <p:spTgt spid="346"/>
                                        </p:tgtEl>
                                        <p:attrNameLst>
                                          <p:attrName>style.visibility</p:attrName>
                                        </p:attrNameLst>
                                      </p:cBhvr>
                                      <p:to>
                                        <p:strVal val="visible"/>
                                      </p:to>
                                    </p:set>
                                    <p:animEffect transition="in" filter="fade">
                                      <p:cBhvr>
                                        <p:cTn id="73" dur="1000"/>
                                        <p:tgtEl>
                                          <p:spTgt spid="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 grpId="0" animBg="1"/>
      <p:bldP spid="315" grpId="0" animBg="1"/>
      <p:bldP spid="316" grpId="0" animBg="1"/>
      <p:bldP spid="337" grpId="0" animBg="1"/>
      <p:bldP spid="342" grpId="0" animBg="1"/>
      <p:bldP spid="3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4" name="Group"/>
          <p:cNvGrpSpPr/>
          <p:nvPr/>
        </p:nvGrpSpPr>
        <p:grpSpPr>
          <a:xfrm>
            <a:off x="300010" y="12315300"/>
            <a:ext cx="4601210" cy="995767"/>
            <a:chOff x="0" y="0"/>
            <a:chExt cx="4601208" cy="995765"/>
          </a:xfrm>
        </p:grpSpPr>
        <p:pic>
          <p:nvPicPr>
            <p:cNvPr id="349"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350"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351"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52"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353"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357" name="Group"/>
          <p:cNvGrpSpPr/>
          <p:nvPr/>
        </p:nvGrpSpPr>
        <p:grpSpPr>
          <a:xfrm>
            <a:off x="23097931" y="13055998"/>
            <a:ext cx="2098870" cy="1540535"/>
            <a:chOff x="0" y="2516"/>
            <a:chExt cx="2098868" cy="1540533"/>
          </a:xfrm>
        </p:grpSpPr>
        <p:sp>
          <p:nvSpPr>
            <p:cNvPr id="355" name="07"/>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0</a:t>
              </a:r>
              <a:r>
                <a:rPr lang="en-US" dirty="0">
                  <a:latin typeface="Arial" panose="020B0604020202020204" pitchFamily="34" charset="0"/>
                  <a:cs typeface="Arial" panose="020B0604020202020204" pitchFamily="34" charset="0"/>
                </a:rPr>
                <a:t>8</a:t>
              </a:r>
              <a:endParaRPr dirty="0">
                <a:latin typeface="Arial" panose="020B0604020202020204" pitchFamily="34" charset="0"/>
                <a:cs typeface="Arial" panose="020B0604020202020204" pitchFamily="34" charset="0"/>
              </a:endParaRPr>
            </a:p>
          </p:txBody>
        </p:sp>
        <p:pic>
          <p:nvPicPr>
            <p:cNvPr id="356"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362" name="Group"/>
          <p:cNvGrpSpPr/>
          <p:nvPr/>
        </p:nvGrpSpPr>
        <p:grpSpPr>
          <a:xfrm>
            <a:off x="8448180" y="359990"/>
            <a:ext cx="7578999" cy="2125425"/>
            <a:chOff x="0" y="0"/>
            <a:chExt cx="7578998" cy="2125423"/>
          </a:xfrm>
        </p:grpSpPr>
        <p:sp>
          <p:nvSpPr>
            <p:cNvPr id="358" name="Rounded Rectangle"/>
            <p:cNvSpPr/>
            <p:nvPr/>
          </p:nvSpPr>
          <p:spPr>
            <a:xfrm>
              <a:off x="0" y="1103798"/>
              <a:ext cx="7578998" cy="1021625"/>
            </a:xfrm>
            <a:prstGeom prst="roundRect">
              <a:avLst>
                <a:gd name="adj" fmla="val 18647"/>
              </a:avLst>
            </a:prstGeom>
            <a:solidFill>
              <a:schemeClr val="bg1">
                <a:lumMod val="85000"/>
              </a:schemeClr>
            </a:solidFill>
            <a:ln w="12700" cap="flat">
              <a:noFill/>
              <a:miter lim="400000"/>
            </a:ln>
            <a:effectLst/>
          </p:spPr>
          <p:txBody>
            <a:bodyPr wrap="square" lIns="0" tIns="0" rIns="0" bIns="0" numCol="1" anchor="ctr">
              <a:noAutofit/>
            </a:bodyP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359" name="PREVENTION - WHAT TO DO?"/>
            <p:cNvSpPr txBox="1"/>
            <p:nvPr/>
          </p:nvSpPr>
          <p:spPr>
            <a:xfrm>
              <a:off x="1069473" y="1322392"/>
              <a:ext cx="5112810" cy="7950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l">
                <a:defRPr sz="3200" spc="96"/>
              </a:lvl1pPr>
            </a:lstStyle>
            <a:p>
              <a:pPr algn="ctr"/>
              <a:r>
                <a:rPr lang="hi-IN" sz="4500" b="0" dirty="0"/>
                <a:t>प्रतिबंध – काय करावे</a:t>
              </a:r>
              <a:r>
                <a:rPr lang="en-US" sz="4500" b="0" dirty="0"/>
                <a:t>?</a:t>
              </a:r>
              <a:endParaRPr lang="en-IN" sz="4500" b="0" dirty="0"/>
            </a:p>
          </p:txBody>
        </p:sp>
        <p:sp>
          <p:nvSpPr>
            <p:cNvPr id="360" name="Rounded Rectangle"/>
            <p:cNvSpPr/>
            <p:nvPr/>
          </p:nvSpPr>
          <p:spPr>
            <a:xfrm>
              <a:off x="470417" y="0"/>
              <a:ext cx="6638163"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61" name="WHAT ARE WE GOING TO LEARN?"/>
            <p:cNvSpPr txBox="1"/>
            <p:nvPr/>
          </p:nvSpPr>
          <p:spPr>
            <a:xfrm>
              <a:off x="862415" y="59078"/>
              <a:ext cx="5854166" cy="117980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5000">
                  <a:solidFill>
                    <a:srgbClr val="002135"/>
                  </a:solidFill>
                </a:defRPr>
              </a:lvl1pPr>
            </a:lstStyle>
            <a:p>
              <a:r>
                <a:rPr lang="hi-IN" sz="7000" b="0" dirty="0"/>
                <a:t>हातांची स्वच्छता</a:t>
              </a:r>
              <a:endParaRPr lang="en-IN" sz="7000" b="0" dirty="0"/>
            </a:p>
          </p:txBody>
        </p:sp>
      </p:grpSp>
      <p:grpSp>
        <p:nvGrpSpPr>
          <p:cNvPr id="3" name="Group 2">
            <a:extLst>
              <a:ext uri="{FF2B5EF4-FFF2-40B4-BE49-F238E27FC236}">
                <a16:creationId xmlns:a16="http://schemas.microsoft.com/office/drawing/2014/main" id="{637869B4-BA88-1640-9842-DA97A1987175}"/>
              </a:ext>
            </a:extLst>
          </p:cNvPr>
          <p:cNvGrpSpPr/>
          <p:nvPr/>
        </p:nvGrpSpPr>
        <p:grpSpPr>
          <a:xfrm>
            <a:off x="2587361" y="4473218"/>
            <a:ext cx="20094997" cy="3711189"/>
            <a:chOff x="2346852" y="7142847"/>
            <a:chExt cx="20094997" cy="3711189"/>
          </a:xfrm>
        </p:grpSpPr>
        <p:sp>
          <p:nvSpPr>
            <p:cNvPr id="363" name="Rounded Rectangle"/>
            <p:cNvSpPr/>
            <p:nvPr/>
          </p:nvSpPr>
          <p:spPr>
            <a:xfrm>
              <a:off x="2346852" y="7142847"/>
              <a:ext cx="20094997" cy="3711189"/>
            </a:xfrm>
            <a:prstGeom prst="roundRect">
              <a:avLst>
                <a:gd name="adj" fmla="val 5678"/>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66" name="DO"/>
            <p:cNvSpPr txBox="1"/>
            <p:nvPr/>
          </p:nvSpPr>
          <p:spPr>
            <a:xfrm>
              <a:off x="3253070" y="8408537"/>
              <a:ext cx="1998945" cy="117981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0">
                  <a:solidFill>
                    <a:srgbClr val="228B22"/>
                  </a:solidFill>
                </a:defRPr>
              </a:lvl1pPr>
            </a:lstStyle>
            <a:p>
              <a:r>
                <a:rPr lang="hi-IN" sz="7000" b="0" dirty="0">
                  <a:solidFill>
                    <a:schemeClr val="tx1"/>
                  </a:solidFill>
                </a:rPr>
                <a:t>करावे</a:t>
              </a:r>
              <a:endParaRPr lang="en-IN" sz="7000" b="0" dirty="0">
                <a:solidFill>
                  <a:schemeClr val="tx1"/>
                </a:solidFill>
              </a:endParaRPr>
            </a:p>
          </p:txBody>
        </p:sp>
      </p:grpSp>
      <p:grpSp>
        <p:nvGrpSpPr>
          <p:cNvPr id="4" name="Group 3">
            <a:extLst>
              <a:ext uri="{FF2B5EF4-FFF2-40B4-BE49-F238E27FC236}">
                <a16:creationId xmlns:a16="http://schemas.microsoft.com/office/drawing/2014/main" id="{4DF47BDD-82F6-7B4A-95DF-4AD2269281A3}"/>
              </a:ext>
            </a:extLst>
          </p:cNvPr>
          <p:cNvGrpSpPr/>
          <p:nvPr/>
        </p:nvGrpSpPr>
        <p:grpSpPr>
          <a:xfrm>
            <a:off x="1050188" y="8399717"/>
            <a:ext cx="22047743" cy="3251202"/>
            <a:chOff x="1168129" y="8522192"/>
            <a:chExt cx="22047743" cy="3251202"/>
          </a:xfrm>
          <a:solidFill>
            <a:schemeClr val="bg1">
              <a:lumMod val="85000"/>
            </a:schemeClr>
          </a:solidFill>
        </p:grpSpPr>
        <p:sp>
          <p:nvSpPr>
            <p:cNvPr id="368" name="Rounded Rectangle"/>
            <p:cNvSpPr/>
            <p:nvPr/>
          </p:nvSpPr>
          <p:spPr>
            <a:xfrm>
              <a:off x="1168129" y="8522192"/>
              <a:ext cx="22047743" cy="3251202"/>
            </a:xfrm>
            <a:prstGeom prst="roundRect">
              <a:avLst>
                <a:gd name="adj" fmla="val 6482"/>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71" name="DON’T"/>
            <p:cNvSpPr txBox="1"/>
            <p:nvPr/>
          </p:nvSpPr>
          <p:spPr>
            <a:xfrm>
              <a:off x="2086288" y="9480944"/>
              <a:ext cx="3270126" cy="1333698"/>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0">
                  <a:solidFill>
                    <a:schemeClr val="accent5">
                      <a:hueOff val="-82419"/>
                      <a:satOff val="-9513"/>
                      <a:lumOff val="-16343"/>
                    </a:schemeClr>
                  </a:solidFill>
                </a:defRPr>
              </a:lvl1pPr>
            </a:lstStyle>
            <a:p>
              <a:r>
                <a:rPr lang="en-IN" sz="8000" b="0" dirty="0" err="1">
                  <a:solidFill>
                    <a:schemeClr val="tx1"/>
                  </a:solidFill>
                </a:rPr>
                <a:t>करू</a:t>
              </a:r>
              <a:r>
                <a:rPr lang="en-IN" sz="8000" b="0" dirty="0">
                  <a:solidFill>
                    <a:schemeClr val="tx1"/>
                  </a:solidFill>
                </a:rPr>
                <a:t> </a:t>
              </a:r>
              <a:r>
                <a:rPr lang="en-IN" sz="8000" b="0" dirty="0" err="1">
                  <a:solidFill>
                    <a:schemeClr val="tx1"/>
                  </a:solidFill>
                </a:rPr>
                <a:t>नये</a:t>
              </a:r>
              <a:endParaRPr lang="en-IN" sz="8000" b="0" dirty="0">
                <a:solidFill>
                  <a:schemeClr val="tx1"/>
                </a:solidFill>
              </a:endParaRPr>
            </a:p>
          </p:txBody>
        </p:sp>
      </p:grpSp>
      <p:sp>
        <p:nvSpPr>
          <p:cNvPr id="2" name="TextBox 1">
            <a:extLst>
              <a:ext uri="{FF2B5EF4-FFF2-40B4-BE49-F238E27FC236}">
                <a16:creationId xmlns:a16="http://schemas.microsoft.com/office/drawing/2014/main" id="{012A454E-17AF-324B-B03F-B0538A506072}"/>
              </a:ext>
            </a:extLst>
          </p:cNvPr>
          <p:cNvSpPr txBox="1"/>
          <p:nvPr/>
        </p:nvSpPr>
        <p:spPr>
          <a:xfrm>
            <a:off x="1604931" y="2924210"/>
            <a:ext cx="21493000" cy="11798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hi-IN" sz="3500" b="0" dirty="0">
                <a:solidFill>
                  <a:schemeClr val="bg1"/>
                </a:solidFill>
              </a:rPr>
              <a:t>हातांची स्वच्छता म्हणजे अशा प्रकारे हात धुवायचे जेणेकरून हातावरील संभाव्य पॅथोजेन्स (हानिकारक जंतू) बऱ्याच प्रमाणात कमी होती. हातांची स्वच्छता राखण्यासाठी </a:t>
            </a:r>
            <a:r>
              <a:rPr lang="en-IN" sz="3500" b="0" dirty="0">
                <a:solidFill>
                  <a:schemeClr val="bg1"/>
                </a:solidFill>
              </a:rPr>
              <a:t>४० </a:t>
            </a:r>
            <a:r>
              <a:rPr lang="en-IN" sz="3500" b="0" dirty="0" err="1">
                <a:solidFill>
                  <a:schemeClr val="bg1"/>
                </a:solidFill>
              </a:rPr>
              <a:t>सेकंद</a:t>
            </a:r>
            <a:r>
              <a:rPr lang="en-IN" sz="3500" b="0" dirty="0">
                <a:solidFill>
                  <a:schemeClr val="bg1"/>
                </a:solidFill>
              </a:rPr>
              <a:t> </a:t>
            </a:r>
            <a:r>
              <a:rPr lang="hi-IN" sz="3500" b="0" dirty="0">
                <a:solidFill>
                  <a:schemeClr val="bg1"/>
                </a:solidFill>
              </a:rPr>
              <a:t>साबणाने हात धुवावेत</a:t>
            </a:r>
            <a:r>
              <a:rPr lang="en-IN" sz="3500" b="0" dirty="0">
                <a:solidFill>
                  <a:schemeClr val="bg1"/>
                </a:solidFill>
              </a:rPr>
              <a:t> </a:t>
            </a:r>
            <a:r>
              <a:rPr lang="en-IN" sz="3500" b="0" dirty="0" err="1">
                <a:solidFill>
                  <a:schemeClr val="bg1"/>
                </a:solidFill>
              </a:rPr>
              <a:t>किंवा</a:t>
            </a:r>
            <a:r>
              <a:rPr lang="en-IN" sz="3500" b="0" dirty="0">
                <a:solidFill>
                  <a:schemeClr val="bg1"/>
                </a:solidFill>
              </a:rPr>
              <a:t> ७०</a:t>
            </a:r>
            <a:r>
              <a:rPr lang="en-GB" sz="3500" b="0" dirty="0">
                <a:solidFill>
                  <a:schemeClr val="bg1"/>
                </a:solidFill>
              </a:rPr>
              <a:t>%</a:t>
            </a:r>
            <a:r>
              <a:rPr lang="en-IN" sz="3500" b="0" dirty="0">
                <a:solidFill>
                  <a:schemeClr val="bg1"/>
                </a:solidFill>
              </a:rPr>
              <a:t> </a:t>
            </a:r>
            <a:r>
              <a:rPr lang="en-IN" sz="3500" b="0" dirty="0" err="1">
                <a:solidFill>
                  <a:schemeClr val="bg1"/>
                </a:solidFill>
              </a:rPr>
              <a:t>अल्कोहोल</a:t>
            </a:r>
            <a:r>
              <a:rPr lang="en-IN" sz="3500" b="0" dirty="0">
                <a:solidFill>
                  <a:schemeClr val="bg1"/>
                </a:solidFill>
              </a:rPr>
              <a:t> </a:t>
            </a:r>
            <a:r>
              <a:rPr lang="en-IN" sz="3500" b="0" dirty="0" err="1">
                <a:solidFill>
                  <a:schemeClr val="bg1"/>
                </a:solidFill>
              </a:rPr>
              <a:t>असलेले</a:t>
            </a:r>
            <a:r>
              <a:rPr lang="en-IN" sz="3500" b="0" dirty="0">
                <a:solidFill>
                  <a:schemeClr val="bg1"/>
                </a:solidFill>
              </a:rPr>
              <a:t> </a:t>
            </a:r>
            <a:r>
              <a:rPr lang="en-IN" sz="3500" b="0" dirty="0" err="1">
                <a:solidFill>
                  <a:schemeClr val="bg1"/>
                </a:solidFill>
              </a:rPr>
              <a:t>हँड</a:t>
            </a:r>
            <a:r>
              <a:rPr lang="en-IN" sz="3500" b="0" dirty="0">
                <a:solidFill>
                  <a:schemeClr val="bg1"/>
                </a:solidFill>
              </a:rPr>
              <a:t> </a:t>
            </a:r>
            <a:r>
              <a:rPr lang="en-IN" sz="3500" b="0" dirty="0" err="1">
                <a:solidFill>
                  <a:schemeClr val="bg1"/>
                </a:solidFill>
              </a:rPr>
              <a:t>रब</a:t>
            </a:r>
            <a:r>
              <a:rPr lang="en-IN" sz="3500" b="0" dirty="0">
                <a:solidFill>
                  <a:schemeClr val="bg1"/>
                </a:solidFill>
              </a:rPr>
              <a:t> </a:t>
            </a:r>
            <a:r>
              <a:rPr lang="en-IN" sz="3500" b="0" dirty="0" err="1">
                <a:solidFill>
                  <a:schemeClr val="bg1"/>
                </a:solidFill>
              </a:rPr>
              <a:t>वापरावेत</a:t>
            </a:r>
            <a:r>
              <a:rPr lang="en-IN" sz="3500" b="0" dirty="0">
                <a:solidFill>
                  <a:schemeClr val="bg1"/>
                </a:solidFill>
              </a:rPr>
              <a:t>.</a:t>
            </a:r>
          </a:p>
        </p:txBody>
      </p:sp>
      <p:sp>
        <p:nvSpPr>
          <p:cNvPr id="364" name="Wash your hands often with soap and water for 40 seconds especially…"/>
          <p:cNvSpPr txBox="1"/>
          <p:nvPr/>
        </p:nvSpPr>
        <p:spPr>
          <a:xfrm>
            <a:off x="6054484" y="4661689"/>
            <a:ext cx="11024696" cy="33342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lvl="0" algn="l"/>
            <a:r>
              <a:rPr lang="en-IN" b="0" dirty="0"/>
              <a:t>४० </a:t>
            </a:r>
            <a:r>
              <a:rPr lang="en-IN" b="0" dirty="0" err="1"/>
              <a:t>सेकंद</a:t>
            </a:r>
            <a:r>
              <a:rPr lang="en-IN" b="0" dirty="0"/>
              <a:t> </a:t>
            </a:r>
            <a:r>
              <a:rPr lang="en-IN" b="0" dirty="0" err="1"/>
              <a:t>साबण</a:t>
            </a:r>
            <a:r>
              <a:rPr lang="en-IN" b="0" dirty="0"/>
              <a:t> </a:t>
            </a:r>
            <a:r>
              <a:rPr lang="en-IN" b="0" dirty="0" err="1"/>
              <a:t>आणि</a:t>
            </a:r>
            <a:r>
              <a:rPr lang="en-IN" b="0" dirty="0"/>
              <a:t> </a:t>
            </a:r>
            <a:r>
              <a:rPr lang="en-IN" b="0" dirty="0" err="1"/>
              <a:t>पाण्याने</a:t>
            </a:r>
            <a:r>
              <a:rPr lang="en-IN" b="0" dirty="0"/>
              <a:t> </a:t>
            </a:r>
            <a:r>
              <a:rPr lang="en-IN" b="0" dirty="0" err="1"/>
              <a:t>तुमचे</a:t>
            </a:r>
            <a:r>
              <a:rPr lang="en-IN" b="0" dirty="0"/>
              <a:t> </a:t>
            </a:r>
            <a:r>
              <a:rPr lang="en-IN" b="0" dirty="0" err="1"/>
              <a:t>हात</a:t>
            </a:r>
            <a:r>
              <a:rPr lang="en-IN" b="0" dirty="0"/>
              <a:t> </a:t>
            </a:r>
            <a:r>
              <a:rPr lang="en-IN" b="0" dirty="0" err="1"/>
              <a:t>सतत</a:t>
            </a:r>
            <a:r>
              <a:rPr lang="en-IN" b="0" dirty="0"/>
              <a:t> </a:t>
            </a:r>
            <a:r>
              <a:rPr lang="en-IN" b="0" dirty="0" err="1"/>
              <a:t>धुवा</a:t>
            </a:r>
            <a:r>
              <a:rPr lang="en-IN" b="0" dirty="0"/>
              <a:t>, </a:t>
            </a:r>
            <a:r>
              <a:rPr lang="en-IN" b="0" dirty="0" err="1"/>
              <a:t>विशेषतः</a:t>
            </a:r>
            <a:r>
              <a:rPr lang="en-IN" b="0" dirty="0"/>
              <a:t> </a:t>
            </a:r>
            <a:r>
              <a:rPr lang="en-IN" b="0" dirty="0" err="1"/>
              <a:t>सार्वजनिक</a:t>
            </a:r>
            <a:r>
              <a:rPr lang="en-IN" b="0" dirty="0"/>
              <a:t> </a:t>
            </a:r>
            <a:r>
              <a:rPr lang="en-IN" b="0" dirty="0" err="1"/>
              <a:t>ठिकाणी</a:t>
            </a:r>
            <a:r>
              <a:rPr lang="en-IN" b="0" dirty="0"/>
              <a:t> </a:t>
            </a:r>
            <a:r>
              <a:rPr lang="en-IN" b="0" dirty="0" err="1"/>
              <a:t>जाऊन</a:t>
            </a:r>
            <a:r>
              <a:rPr lang="en-IN" b="0" dirty="0"/>
              <a:t> </a:t>
            </a:r>
            <a:r>
              <a:rPr lang="en-IN" b="0" dirty="0" err="1"/>
              <a:t>आल्यावर</a:t>
            </a:r>
            <a:r>
              <a:rPr lang="en-IN" b="0" dirty="0"/>
              <a:t> </a:t>
            </a:r>
            <a:r>
              <a:rPr lang="en-IN" b="0" dirty="0" err="1"/>
              <a:t>किंवा</a:t>
            </a:r>
            <a:r>
              <a:rPr lang="en-IN" b="0" dirty="0"/>
              <a:t> </a:t>
            </a:r>
            <a:r>
              <a:rPr lang="en-IN" b="0" dirty="0" err="1"/>
              <a:t>नाक</a:t>
            </a:r>
            <a:r>
              <a:rPr lang="en-IN" b="0" dirty="0"/>
              <a:t> </a:t>
            </a:r>
            <a:r>
              <a:rPr lang="en-IN" b="0" dirty="0" err="1"/>
              <a:t>शिंकरल्यावर</a:t>
            </a:r>
            <a:r>
              <a:rPr lang="en-IN" b="0" dirty="0"/>
              <a:t>, </a:t>
            </a:r>
            <a:r>
              <a:rPr lang="en-IN" b="0" dirty="0" err="1"/>
              <a:t>खोकल्यावर</a:t>
            </a:r>
            <a:r>
              <a:rPr lang="en-IN" b="0" dirty="0"/>
              <a:t> </a:t>
            </a:r>
            <a:r>
              <a:rPr lang="en-IN" b="0" dirty="0" err="1"/>
              <a:t>किंवा</a:t>
            </a:r>
            <a:r>
              <a:rPr lang="en-IN" b="0" dirty="0"/>
              <a:t> </a:t>
            </a:r>
            <a:r>
              <a:rPr lang="en-IN" b="0" dirty="0" err="1"/>
              <a:t>शिंकल्यावर</a:t>
            </a:r>
            <a:r>
              <a:rPr lang="en-IN" b="0" dirty="0"/>
              <a:t>. </a:t>
            </a:r>
          </a:p>
          <a:p>
            <a:pPr lvl="0" algn="l"/>
            <a:endParaRPr lang="en-IN" b="0" dirty="0"/>
          </a:p>
          <a:p>
            <a:pPr lvl="0" algn="l"/>
            <a:r>
              <a:rPr lang="en-IN" b="0" dirty="0" err="1"/>
              <a:t>जर</a:t>
            </a:r>
            <a:r>
              <a:rPr lang="en-IN" b="0" dirty="0"/>
              <a:t> </a:t>
            </a:r>
            <a:r>
              <a:rPr lang="en-IN" b="0" dirty="0" err="1"/>
              <a:t>साबण</a:t>
            </a:r>
            <a:r>
              <a:rPr lang="en-IN" b="0" dirty="0"/>
              <a:t> </a:t>
            </a:r>
            <a:r>
              <a:rPr lang="en-IN" b="0" dirty="0" err="1"/>
              <a:t>आणि</a:t>
            </a:r>
            <a:r>
              <a:rPr lang="en-IN" b="0" dirty="0"/>
              <a:t> </a:t>
            </a:r>
            <a:r>
              <a:rPr lang="en-IN" b="0" dirty="0" err="1"/>
              <a:t>पाणी</a:t>
            </a:r>
            <a:r>
              <a:rPr lang="en-IN" b="0" dirty="0"/>
              <a:t> </a:t>
            </a:r>
            <a:r>
              <a:rPr lang="en-IN" b="0" dirty="0" err="1"/>
              <a:t>उपलब्ध</a:t>
            </a:r>
            <a:r>
              <a:rPr lang="en-IN" b="0" dirty="0"/>
              <a:t> </a:t>
            </a:r>
            <a:r>
              <a:rPr lang="en-IN" b="0" dirty="0" err="1"/>
              <a:t>नसेल</a:t>
            </a:r>
            <a:r>
              <a:rPr lang="en-IN" b="0" dirty="0"/>
              <a:t> </a:t>
            </a:r>
            <a:r>
              <a:rPr lang="en-IN" b="0" dirty="0" err="1"/>
              <a:t>तर</a:t>
            </a:r>
            <a:r>
              <a:rPr lang="en-IN" b="0" dirty="0"/>
              <a:t> </a:t>
            </a:r>
            <a:r>
              <a:rPr lang="en-IN" b="0" dirty="0" err="1"/>
              <a:t>हाताचा</a:t>
            </a:r>
            <a:r>
              <a:rPr lang="en-IN" b="0" dirty="0"/>
              <a:t> </a:t>
            </a:r>
            <a:r>
              <a:rPr lang="en-IN" b="0" dirty="0" err="1"/>
              <a:t>सॅनिटायझर</a:t>
            </a:r>
            <a:r>
              <a:rPr lang="en-IN" b="0" dirty="0"/>
              <a:t> (</a:t>
            </a:r>
            <a:r>
              <a:rPr lang="en-IN" b="0" dirty="0" err="1"/>
              <a:t>किमान</a:t>
            </a:r>
            <a:r>
              <a:rPr lang="en-IN" b="0" dirty="0"/>
              <a:t> ७०</a:t>
            </a:r>
            <a:r>
              <a:rPr lang="en-US" b="0" dirty="0"/>
              <a:t>%</a:t>
            </a:r>
            <a:r>
              <a:rPr lang="en-IN" b="0" dirty="0"/>
              <a:t> </a:t>
            </a:r>
            <a:r>
              <a:rPr lang="en-IN" b="0" dirty="0" err="1"/>
              <a:t>अल्कोहोल</a:t>
            </a:r>
            <a:r>
              <a:rPr lang="en-IN" b="0" dirty="0"/>
              <a:t> </a:t>
            </a:r>
            <a:r>
              <a:rPr lang="en-IN" b="0" dirty="0" err="1"/>
              <a:t>असलेला</a:t>
            </a:r>
            <a:r>
              <a:rPr lang="en-IN" b="0" dirty="0"/>
              <a:t>) </a:t>
            </a:r>
            <a:r>
              <a:rPr lang="en-IN" b="0" dirty="0" err="1"/>
              <a:t>वापरावा</a:t>
            </a:r>
            <a:r>
              <a:rPr lang="en-IN" b="0" dirty="0"/>
              <a:t>. </a:t>
            </a:r>
            <a:r>
              <a:rPr lang="en-IN" b="0" dirty="0" err="1"/>
              <a:t>हाताच्या</a:t>
            </a:r>
            <a:r>
              <a:rPr lang="en-IN" b="0" dirty="0"/>
              <a:t> </a:t>
            </a:r>
            <a:r>
              <a:rPr lang="en-IN" b="0" dirty="0" err="1"/>
              <a:t>प्रत्येक</a:t>
            </a:r>
            <a:r>
              <a:rPr lang="en-IN" b="0" dirty="0"/>
              <a:t> </a:t>
            </a:r>
            <a:r>
              <a:rPr lang="en-IN" b="0" dirty="0" err="1"/>
              <a:t>भागावर</a:t>
            </a:r>
            <a:r>
              <a:rPr lang="en-IN" b="0" dirty="0"/>
              <a:t> </a:t>
            </a:r>
            <a:r>
              <a:rPr lang="en-IN" b="0" dirty="0" err="1"/>
              <a:t>लावा</a:t>
            </a:r>
            <a:r>
              <a:rPr lang="en-IN" b="0" dirty="0"/>
              <a:t> </a:t>
            </a:r>
            <a:r>
              <a:rPr lang="en-IN" b="0" dirty="0" err="1"/>
              <a:t>आणि</a:t>
            </a:r>
            <a:r>
              <a:rPr lang="en-IN" b="0" dirty="0"/>
              <a:t> </a:t>
            </a:r>
            <a:r>
              <a:rPr lang="en-IN" b="0" dirty="0" err="1"/>
              <a:t>दोन्ही</a:t>
            </a:r>
            <a:r>
              <a:rPr lang="en-IN" b="0" dirty="0"/>
              <a:t> </a:t>
            </a:r>
            <a:r>
              <a:rPr lang="en-IN" b="0" dirty="0" err="1"/>
              <a:t>तळवे</a:t>
            </a:r>
            <a:r>
              <a:rPr lang="en-IN" b="0" dirty="0"/>
              <a:t> </a:t>
            </a:r>
            <a:r>
              <a:rPr lang="en-IN" b="0" dirty="0" err="1"/>
              <a:t>कोरडे</a:t>
            </a:r>
            <a:r>
              <a:rPr lang="en-IN" b="0" dirty="0"/>
              <a:t> </a:t>
            </a:r>
            <a:r>
              <a:rPr lang="en-IN" b="0" dirty="0" err="1"/>
              <a:t>होईपर्यंत</a:t>
            </a:r>
            <a:r>
              <a:rPr lang="en-IN" b="0" dirty="0"/>
              <a:t> </a:t>
            </a:r>
            <a:r>
              <a:rPr lang="en-IN" b="0" dirty="0" err="1"/>
              <a:t>एकमेकांवर</a:t>
            </a:r>
            <a:r>
              <a:rPr lang="en-IN" b="0" dirty="0"/>
              <a:t> </a:t>
            </a:r>
            <a:r>
              <a:rPr lang="en-IN" b="0" dirty="0" err="1"/>
              <a:t>घासा</a:t>
            </a:r>
            <a:r>
              <a:rPr lang="en-IN" b="0" dirty="0"/>
              <a:t>.</a:t>
            </a:r>
          </a:p>
        </p:txBody>
      </p:sp>
      <p:pic>
        <p:nvPicPr>
          <p:cNvPr id="365" name="Image" descr="Imag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843594" y="5394132"/>
            <a:ext cx="5235047" cy="1463868"/>
          </a:xfrm>
          <a:prstGeom prst="rect">
            <a:avLst/>
          </a:prstGeom>
          <a:ln w="12700" cap="flat">
            <a:noFill/>
            <a:miter lim="400000"/>
          </a:ln>
          <a:effectLst>
            <a:outerShdw blurRad="63500" dist="25400" dir="5400000" rotWithShape="0">
              <a:srgbClr val="000000">
                <a:alpha val="50000"/>
              </a:srgbClr>
            </a:outerShdw>
          </a:effectLst>
        </p:spPr>
      </p:pic>
      <p:sp>
        <p:nvSpPr>
          <p:cNvPr id="369" name="touch your eyes, nose, and mouth with unwashed hands.…"/>
          <p:cNvSpPr txBox="1"/>
          <p:nvPr/>
        </p:nvSpPr>
        <p:spPr>
          <a:xfrm>
            <a:off x="6156632" y="8828400"/>
            <a:ext cx="10820400" cy="24109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lvl="0" algn="l"/>
            <a:r>
              <a:rPr lang="en-IN" b="0" dirty="0" err="1"/>
              <a:t>न</a:t>
            </a:r>
            <a:r>
              <a:rPr lang="en-IN" b="0" dirty="0"/>
              <a:t> </a:t>
            </a:r>
            <a:r>
              <a:rPr lang="en-IN" b="0" dirty="0" err="1"/>
              <a:t>धुतलेल्या</a:t>
            </a:r>
            <a:r>
              <a:rPr lang="en-IN" b="0" dirty="0"/>
              <a:t> </a:t>
            </a:r>
            <a:r>
              <a:rPr lang="en-IN" b="0" dirty="0" err="1"/>
              <a:t>हातांनी</a:t>
            </a:r>
            <a:r>
              <a:rPr lang="en-IN" b="0" dirty="0"/>
              <a:t> </a:t>
            </a:r>
            <a:r>
              <a:rPr lang="en-IN" b="0" dirty="0" err="1"/>
              <a:t>तुमच्या</a:t>
            </a:r>
            <a:r>
              <a:rPr lang="en-IN" b="0" dirty="0"/>
              <a:t> </a:t>
            </a:r>
            <a:r>
              <a:rPr lang="en-IN" b="0" dirty="0" err="1"/>
              <a:t>डोळ्यांना</a:t>
            </a:r>
            <a:r>
              <a:rPr lang="en-IN" b="0" dirty="0"/>
              <a:t>, </a:t>
            </a:r>
            <a:r>
              <a:rPr lang="en-IN" b="0" dirty="0" err="1"/>
              <a:t>नाकाला</a:t>
            </a:r>
            <a:r>
              <a:rPr lang="en-IN" b="0" dirty="0"/>
              <a:t> </a:t>
            </a:r>
            <a:r>
              <a:rPr lang="en-IN" b="0" dirty="0" err="1"/>
              <a:t>व</a:t>
            </a:r>
            <a:r>
              <a:rPr lang="en-IN" b="0" dirty="0"/>
              <a:t> </a:t>
            </a:r>
            <a:r>
              <a:rPr lang="en-IN" b="0" dirty="0" err="1"/>
              <a:t>तोंडाला</a:t>
            </a:r>
            <a:r>
              <a:rPr lang="en-IN" b="0" dirty="0"/>
              <a:t> </a:t>
            </a:r>
            <a:r>
              <a:rPr lang="en-IN" b="0" dirty="0" err="1"/>
              <a:t>स्पर्श</a:t>
            </a:r>
            <a:r>
              <a:rPr lang="en-IN" b="0" dirty="0"/>
              <a:t> </a:t>
            </a:r>
            <a:r>
              <a:rPr lang="en-IN" b="0" dirty="0" err="1"/>
              <a:t>करू</a:t>
            </a:r>
            <a:r>
              <a:rPr lang="en-IN" b="0" dirty="0"/>
              <a:t> </a:t>
            </a:r>
            <a:r>
              <a:rPr lang="en-IN" b="0" dirty="0" err="1"/>
              <a:t>नका</a:t>
            </a:r>
            <a:r>
              <a:rPr lang="en-IN" b="0" dirty="0"/>
              <a:t>.</a:t>
            </a:r>
          </a:p>
          <a:p>
            <a:pPr lvl="0" algn="l"/>
            <a:r>
              <a:rPr lang="en-IN" b="0" dirty="0" err="1"/>
              <a:t>दरवाज्याच्या</a:t>
            </a:r>
            <a:r>
              <a:rPr lang="en-IN" b="0" dirty="0"/>
              <a:t> </a:t>
            </a:r>
            <a:r>
              <a:rPr lang="en-IN" b="0" dirty="0" err="1"/>
              <a:t>मुठी</a:t>
            </a:r>
            <a:r>
              <a:rPr lang="en-IN" b="0" dirty="0"/>
              <a:t> </a:t>
            </a:r>
            <a:r>
              <a:rPr lang="en-IN" b="0" dirty="0" err="1"/>
              <a:t>व</a:t>
            </a:r>
            <a:r>
              <a:rPr lang="en-IN" b="0" dirty="0"/>
              <a:t> </a:t>
            </a:r>
            <a:r>
              <a:rPr lang="en-IN" b="0" dirty="0" err="1"/>
              <a:t>दारावरील</a:t>
            </a:r>
            <a:r>
              <a:rPr lang="en-IN" b="0" dirty="0"/>
              <a:t> </a:t>
            </a:r>
            <a:r>
              <a:rPr lang="en-IN" b="0" dirty="0" err="1"/>
              <a:t>घंटी</a:t>
            </a:r>
            <a:r>
              <a:rPr lang="en-IN" b="0" dirty="0"/>
              <a:t>, </a:t>
            </a:r>
            <a:r>
              <a:rPr lang="en-IN" b="0" dirty="0" err="1"/>
              <a:t>लिफ्टची</a:t>
            </a:r>
            <a:r>
              <a:rPr lang="en-IN" b="0" dirty="0"/>
              <a:t> </a:t>
            </a:r>
            <a:r>
              <a:rPr lang="en-IN" b="0" dirty="0" err="1"/>
              <a:t>बटणे</a:t>
            </a:r>
            <a:r>
              <a:rPr lang="en-IN" b="0" dirty="0"/>
              <a:t>, </a:t>
            </a:r>
            <a:r>
              <a:rPr lang="en-IN" b="0" dirty="0" err="1"/>
              <a:t>जिन्याचे</a:t>
            </a:r>
            <a:r>
              <a:rPr lang="en-IN" b="0" dirty="0"/>
              <a:t> </a:t>
            </a:r>
            <a:r>
              <a:rPr lang="en-IN" b="0" dirty="0" err="1"/>
              <a:t>कठडे</a:t>
            </a:r>
            <a:r>
              <a:rPr lang="en-IN" b="0" dirty="0"/>
              <a:t>,</a:t>
            </a:r>
          </a:p>
          <a:p>
            <a:pPr lvl="0" algn="l"/>
            <a:endParaRPr lang="en-IN" b="0" dirty="0"/>
          </a:p>
          <a:p>
            <a:pPr lvl="0" algn="l"/>
            <a:r>
              <a:rPr lang="en-IN" b="0" dirty="0" err="1"/>
              <a:t>आधारासाठी</a:t>
            </a:r>
            <a:r>
              <a:rPr lang="en-IN" b="0" dirty="0"/>
              <a:t> </a:t>
            </a:r>
            <a:r>
              <a:rPr lang="en-IN" b="0" dirty="0" err="1"/>
              <a:t>असलेले</a:t>
            </a:r>
            <a:r>
              <a:rPr lang="en-IN" b="0" dirty="0"/>
              <a:t> </a:t>
            </a:r>
            <a:r>
              <a:rPr lang="en-IN" b="0" dirty="0" err="1"/>
              <a:t>दांडे</a:t>
            </a:r>
            <a:r>
              <a:rPr lang="en-IN" b="0" dirty="0"/>
              <a:t>, </a:t>
            </a:r>
            <a:r>
              <a:rPr lang="en-IN" b="0" dirty="0" err="1"/>
              <a:t>खुर्च्यांची</a:t>
            </a:r>
            <a:r>
              <a:rPr lang="en-IN" b="0" dirty="0"/>
              <a:t> </a:t>
            </a:r>
            <a:r>
              <a:rPr lang="en-IN" b="0" dirty="0" err="1"/>
              <a:t>पाठ</a:t>
            </a:r>
            <a:r>
              <a:rPr lang="en-IN" b="0" dirty="0"/>
              <a:t>, </a:t>
            </a:r>
            <a:r>
              <a:rPr lang="en-IN" b="0" dirty="0" err="1"/>
              <a:t>एटीएमचे</a:t>
            </a:r>
            <a:r>
              <a:rPr lang="en-IN" b="0" dirty="0"/>
              <a:t> </a:t>
            </a:r>
            <a:r>
              <a:rPr lang="en-IN" b="0" dirty="0" err="1"/>
              <a:t>स्क्रीन</a:t>
            </a:r>
            <a:r>
              <a:rPr lang="en-IN" b="0" dirty="0"/>
              <a:t>, </a:t>
            </a:r>
            <a:r>
              <a:rPr lang="en-IN" b="0" dirty="0" err="1"/>
              <a:t>मोबाईल</a:t>
            </a:r>
            <a:r>
              <a:rPr lang="en-IN" b="0" dirty="0"/>
              <a:t>, </a:t>
            </a:r>
            <a:r>
              <a:rPr lang="en-IN" b="0" dirty="0" err="1"/>
              <a:t>बस</a:t>
            </a:r>
            <a:r>
              <a:rPr lang="en-IN" b="0" dirty="0"/>
              <a:t>/</a:t>
            </a:r>
            <a:r>
              <a:rPr lang="en-IN" b="0" dirty="0" err="1"/>
              <a:t>ट्रेनमधील</a:t>
            </a:r>
            <a:r>
              <a:rPr lang="en-IN" b="0" dirty="0"/>
              <a:t> </a:t>
            </a:r>
            <a:r>
              <a:rPr lang="en-IN" b="0" dirty="0" err="1"/>
              <a:t>दांडे</a:t>
            </a:r>
            <a:r>
              <a:rPr lang="en-IN" b="0" dirty="0"/>
              <a:t> </a:t>
            </a:r>
            <a:r>
              <a:rPr lang="en-IN" b="0" dirty="0" err="1"/>
              <a:t>यासारख्या</a:t>
            </a:r>
            <a:r>
              <a:rPr lang="en-IN" b="0" dirty="0"/>
              <a:t> </a:t>
            </a:r>
            <a:r>
              <a:rPr lang="en-IN" b="0" dirty="0" err="1"/>
              <a:t>पृष्ठभागांना</a:t>
            </a:r>
            <a:r>
              <a:rPr lang="en-IN" b="0" dirty="0"/>
              <a:t> </a:t>
            </a:r>
            <a:r>
              <a:rPr lang="en-IN" b="0" dirty="0" err="1"/>
              <a:t>स्पर्श</a:t>
            </a:r>
            <a:r>
              <a:rPr lang="en-IN" b="0" dirty="0"/>
              <a:t> </a:t>
            </a:r>
            <a:r>
              <a:rPr lang="en-IN" b="0" dirty="0" err="1"/>
              <a:t>करू</a:t>
            </a:r>
            <a:r>
              <a:rPr lang="en-IN" b="0" dirty="0"/>
              <a:t> </a:t>
            </a:r>
            <a:r>
              <a:rPr lang="en-IN" b="0" dirty="0" err="1"/>
              <a:t>नका</a:t>
            </a:r>
            <a:r>
              <a:rPr lang="en-IN" b="0" dirty="0"/>
              <a:t>.</a:t>
            </a:r>
          </a:p>
        </p:txBody>
      </p:sp>
      <p:pic>
        <p:nvPicPr>
          <p:cNvPr id="370" name="Image" descr="Image"/>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079180" y="9342783"/>
            <a:ext cx="5606073" cy="1724898"/>
          </a:xfrm>
          <a:prstGeom prst="rect">
            <a:avLst/>
          </a:prstGeom>
          <a:ln w="12700" cap="flat">
            <a:noFill/>
            <a:miter lim="400000"/>
          </a:ln>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62"/>
                                        </p:tgtEl>
                                        <p:attrNameLst>
                                          <p:attrName>style.visibility</p:attrName>
                                        </p:attrNameLst>
                                      </p:cBhvr>
                                      <p:to>
                                        <p:strVal val="visible"/>
                                      </p:to>
                                    </p:set>
                                    <p:animEffect transition="in" filter="blinds(horizontal)">
                                      <p:cBhvr>
                                        <p:cTn id="7" dur="500"/>
                                        <p:tgtEl>
                                          <p:spTgt spid="36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64">
                                            <p:txEl>
                                              <p:pRg st="0" end="0"/>
                                            </p:txEl>
                                          </p:spTgt>
                                        </p:tgtEl>
                                        <p:attrNameLst>
                                          <p:attrName>style.visibility</p:attrName>
                                        </p:attrNameLst>
                                      </p:cBhvr>
                                      <p:to>
                                        <p:strVal val="visible"/>
                                      </p:to>
                                    </p:set>
                                    <p:animEffect transition="in" filter="fade">
                                      <p:cBhvr>
                                        <p:cTn id="20" dur="500"/>
                                        <p:tgtEl>
                                          <p:spTgt spid="36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64">
                                            <p:txEl>
                                              <p:pRg st="2" end="2"/>
                                            </p:txEl>
                                          </p:spTgt>
                                        </p:tgtEl>
                                        <p:attrNameLst>
                                          <p:attrName>style.visibility</p:attrName>
                                        </p:attrNameLst>
                                      </p:cBhvr>
                                      <p:to>
                                        <p:strVal val="visible"/>
                                      </p:to>
                                    </p:set>
                                    <p:animEffect transition="in" filter="fade">
                                      <p:cBhvr>
                                        <p:cTn id="25" dur="500"/>
                                        <p:tgtEl>
                                          <p:spTgt spid="364">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65"/>
                                        </p:tgtEl>
                                        <p:attrNameLst>
                                          <p:attrName>style.visibility</p:attrName>
                                        </p:attrNameLst>
                                      </p:cBhvr>
                                      <p:to>
                                        <p:strVal val="visible"/>
                                      </p:to>
                                    </p:set>
                                    <p:animEffect transition="in" filter="fade">
                                      <p:cBhvr>
                                        <p:cTn id="28" dur="1000"/>
                                        <p:tgtEl>
                                          <p:spTgt spid="36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69">
                                            <p:txEl>
                                              <p:pRg st="0" end="0"/>
                                            </p:txEl>
                                          </p:spTgt>
                                        </p:tgtEl>
                                        <p:attrNameLst>
                                          <p:attrName>style.visibility</p:attrName>
                                        </p:attrNameLst>
                                      </p:cBhvr>
                                      <p:to>
                                        <p:strVal val="visible"/>
                                      </p:to>
                                    </p:set>
                                    <p:animEffect transition="in" filter="fade">
                                      <p:cBhvr>
                                        <p:cTn id="38" dur="500"/>
                                        <p:tgtEl>
                                          <p:spTgt spid="369">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69">
                                            <p:txEl>
                                              <p:pRg st="1" end="1"/>
                                            </p:txEl>
                                          </p:spTgt>
                                        </p:tgtEl>
                                        <p:attrNameLst>
                                          <p:attrName>style.visibility</p:attrName>
                                        </p:attrNameLst>
                                      </p:cBhvr>
                                      <p:to>
                                        <p:strVal val="visible"/>
                                      </p:to>
                                    </p:set>
                                    <p:animEffect transition="in" filter="fade">
                                      <p:cBhvr>
                                        <p:cTn id="43" dur="500"/>
                                        <p:tgtEl>
                                          <p:spTgt spid="369">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69">
                                            <p:txEl>
                                              <p:pRg st="3" end="3"/>
                                            </p:txEl>
                                          </p:spTgt>
                                        </p:tgtEl>
                                        <p:attrNameLst>
                                          <p:attrName>style.visibility</p:attrName>
                                        </p:attrNameLst>
                                      </p:cBhvr>
                                      <p:to>
                                        <p:strVal val="visible"/>
                                      </p:to>
                                    </p:set>
                                    <p:animEffect transition="in" filter="fade">
                                      <p:cBhvr>
                                        <p:cTn id="48" dur="500"/>
                                        <p:tgtEl>
                                          <p:spTgt spid="369">
                                            <p:txEl>
                                              <p:pRg st="3" end="3"/>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370"/>
                                        </p:tgtEl>
                                        <p:attrNameLst>
                                          <p:attrName>style.visibility</p:attrName>
                                        </p:attrNameLst>
                                      </p:cBhvr>
                                      <p:to>
                                        <p:strVal val="visible"/>
                                      </p:to>
                                    </p:set>
                                    <p:animEffect transition="in" filter="fade">
                                      <p:cBhvr>
                                        <p:cTn id="51" dur="1000"/>
                                        <p:tgtEl>
                                          <p:spTgt spid="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4" grpId="0" uiExpand="1" build="p" bldLvl="2"/>
      <p:bldP spid="369" grpId="0" build="p" bldLvl="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9" name="Group"/>
          <p:cNvGrpSpPr/>
          <p:nvPr/>
        </p:nvGrpSpPr>
        <p:grpSpPr>
          <a:xfrm>
            <a:off x="300010" y="12315300"/>
            <a:ext cx="4601210" cy="995767"/>
            <a:chOff x="0" y="0"/>
            <a:chExt cx="4601208" cy="995765"/>
          </a:xfrm>
        </p:grpSpPr>
        <p:pic>
          <p:nvPicPr>
            <p:cNvPr id="374"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375"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376"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77"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378"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382" name="Group"/>
          <p:cNvGrpSpPr/>
          <p:nvPr/>
        </p:nvGrpSpPr>
        <p:grpSpPr>
          <a:xfrm>
            <a:off x="5413144" y="164048"/>
            <a:ext cx="13557713" cy="1297968"/>
            <a:chOff x="0" y="0"/>
            <a:chExt cx="13557711" cy="1297966"/>
          </a:xfrm>
        </p:grpSpPr>
        <p:sp>
          <p:nvSpPr>
            <p:cNvPr id="380" name="Rounded Rectangle"/>
            <p:cNvSpPr/>
            <p:nvPr/>
          </p:nvSpPr>
          <p:spPr>
            <a:xfrm>
              <a:off x="0" y="0"/>
              <a:ext cx="13557711"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81" name="WHAT ARE WE GOING TO LEARN?"/>
            <p:cNvSpPr txBox="1"/>
            <p:nvPr/>
          </p:nvSpPr>
          <p:spPr>
            <a:xfrm>
              <a:off x="1099416" y="59078"/>
              <a:ext cx="11358877" cy="11798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5000">
                  <a:solidFill>
                    <a:srgbClr val="002135"/>
                  </a:solidFill>
                </a:defRPr>
              </a:lvl1pPr>
            </a:lstStyle>
            <a:p>
              <a:r>
                <a:rPr lang="en-IN" sz="7000" b="0" dirty="0" err="1">
                  <a:solidFill>
                    <a:schemeClr val="tx1"/>
                  </a:solidFill>
                </a:rPr>
                <a:t>प्रतिबंध</a:t>
              </a:r>
              <a:r>
                <a:rPr lang="en-GB" sz="7000" b="0" dirty="0">
                  <a:solidFill>
                    <a:schemeClr val="tx1"/>
                  </a:solidFill>
                </a:rPr>
                <a:t>: </a:t>
              </a:r>
              <a:r>
                <a:rPr lang="en-IN" sz="7000" b="0" dirty="0" err="1">
                  <a:solidFill>
                    <a:schemeClr val="tx1"/>
                  </a:solidFill>
                </a:rPr>
                <a:t>श्वसनसंस्थेची</a:t>
              </a:r>
              <a:r>
                <a:rPr lang="en-IN" sz="7000" b="0" dirty="0">
                  <a:solidFill>
                    <a:schemeClr val="tx1"/>
                  </a:solidFill>
                </a:rPr>
                <a:t> </a:t>
              </a:r>
              <a:r>
                <a:rPr lang="hi-IN" sz="7000" b="0" dirty="0">
                  <a:solidFill>
                    <a:schemeClr val="tx1"/>
                  </a:solidFill>
                </a:rPr>
                <a:t>स्वच्छता</a:t>
              </a:r>
              <a:endParaRPr lang="en-IN" sz="7000" b="0" dirty="0">
                <a:solidFill>
                  <a:schemeClr val="tx1"/>
                </a:solidFill>
              </a:endParaRPr>
            </a:p>
          </p:txBody>
        </p:sp>
      </p:grpSp>
      <p:grpSp>
        <p:nvGrpSpPr>
          <p:cNvPr id="386" name="Group"/>
          <p:cNvGrpSpPr/>
          <p:nvPr/>
        </p:nvGrpSpPr>
        <p:grpSpPr>
          <a:xfrm>
            <a:off x="23097931" y="13055998"/>
            <a:ext cx="2098870" cy="1540535"/>
            <a:chOff x="0" y="2516"/>
            <a:chExt cx="2098868" cy="1540533"/>
          </a:xfrm>
        </p:grpSpPr>
        <p:sp>
          <p:nvSpPr>
            <p:cNvPr id="384" name="08"/>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0</a:t>
              </a:r>
              <a:r>
                <a:rPr lang="en-US" dirty="0">
                  <a:latin typeface="Arial" panose="020B0604020202020204" pitchFamily="34" charset="0"/>
                  <a:cs typeface="Arial" panose="020B0604020202020204" pitchFamily="34" charset="0"/>
                </a:rPr>
                <a:t>9</a:t>
              </a:r>
              <a:endParaRPr dirty="0">
                <a:latin typeface="Arial" panose="020B0604020202020204" pitchFamily="34" charset="0"/>
                <a:cs typeface="Arial" panose="020B0604020202020204" pitchFamily="34" charset="0"/>
              </a:endParaRPr>
            </a:p>
          </p:txBody>
        </p:sp>
        <p:pic>
          <p:nvPicPr>
            <p:cNvPr id="385"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15" name="Title 1">
            <a:extLst>
              <a:ext uri="{FF2B5EF4-FFF2-40B4-BE49-F238E27FC236}">
                <a16:creationId xmlns:a16="http://schemas.microsoft.com/office/drawing/2014/main" id="{D07954CA-9F4B-1442-9A17-9903BD92F62B}"/>
              </a:ext>
            </a:extLst>
          </p:cNvPr>
          <p:cNvSpPr txBox="1">
            <a:spLocks/>
          </p:cNvSpPr>
          <p:nvPr/>
        </p:nvSpPr>
        <p:spPr>
          <a:xfrm>
            <a:off x="2169042" y="1690613"/>
            <a:ext cx="19840353" cy="1429970"/>
          </a:xfrm>
          <a:prstGeom prst="rect">
            <a:avLst/>
          </a:prstGeom>
          <a:ln/>
        </p:spPr>
        <p:style>
          <a:lnRef idx="2">
            <a:schemeClr val="dk1"/>
          </a:lnRef>
          <a:fillRef idx="1">
            <a:schemeClr val="lt1"/>
          </a:fillRef>
          <a:effectRef idx="0">
            <a:schemeClr val="dk1"/>
          </a:effectRef>
          <a:fontRef idx="minor">
            <a:schemeClr val="dk1"/>
          </a:fontRef>
        </p:style>
        <p:txBody>
          <a:bodyPr wrap="square" lIns="0" tIns="0" rIns="0" bIns="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3200">
                <a:solidFill>
                  <a:schemeClr val="accent1">
                    <a:hueOff val="114395"/>
                    <a:lumOff val="-24975"/>
                  </a:schemeClr>
                </a:solidFill>
                <a:latin typeface="Gill Sans"/>
                <a:ea typeface="Gill Sans"/>
                <a:cs typeface="Gill Sans"/>
              </a:defRPr>
            </a:lvl1pPr>
            <a:lvl2pPr>
              <a:defRPr>
                <a:solidFill>
                  <a:srgbClr val="000000"/>
                </a:solidFill>
                <a:latin typeface="Gill Sans"/>
                <a:ea typeface="Gill Sans"/>
                <a:cs typeface="Gill Sans"/>
              </a:defRPr>
            </a:lvl2pPr>
            <a:lvl3pPr>
              <a:defRPr>
                <a:solidFill>
                  <a:srgbClr val="000000"/>
                </a:solidFill>
                <a:latin typeface="Gill Sans"/>
                <a:ea typeface="Gill Sans"/>
                <a:cs typeface="Gill Sans"/>
              </a:defRPr>
            </a:lvl3pPr>
            <a:lvl4pPr>
              <a:defRPr>
                <a:solidFill>
                  <a:srgbClr val="000000"/>
                </a:solidFill>
                <a:latin typeface="Gill Sans"/>
                <a:ea typeface="Gill Sans"/>
                <a:cs typeface="Gill Sans"/>
              </a:defRPr>
            </a:lvl4pPr>
            <a:lvl5pPr>
              <a:defRPr>
                <a:solidFill>
                  <a:srgbClr val="000000"/>
                </a:solidFill>
                <a:latin typeface="Gill Sans"/>
                <a:ea typeface="Gill Sans"/>
                <a:cs typeface="Gill Sans"/>
              </a:defRPr>
            </a:lvl5pPr>
            <a:lvl6pPr>
              <a:defRPr>
                <a:solidFill>
                  <a:srgbClr val="000000"/>
                </a:solidFill>
                <a:latin typeface="Gill Sans"/>
                <a:ea typeface="Gill Sans"/>
                <a:cs typeface="Gill Sans"/>
              </a:defRPr>
            </a:lvl6pPr>
            <a:lvl7pPr>
              <a:defRPr>
                <a:solidFill>
                  <a:srgbClr val="000000"/>
                </a:solidFill>
                <a:latin typeface="Gill Sans"/>
                <a:ea typeface="Gill Sans"/>
                <a:cs typeface="Gill Sans"/>
              </a:defRPr>
            </a:lvl7pPr>
            <a:lvl8pPr>
              <a:defRPr>
                <a:solidFill>
                  <a:srgbClr val="000000"/>
                </a:solidFill>
                <a:latin typeface="Gill Sans"/>
                <a:ea typeface="Gill Sans"/>
                <a:cs typeface="Gill Sans"/>
              </a:defRPr>
            </a:lvl8pPr>
            <a:lvl9pPr>
              <a:defRPr>
                <a:solidFill>
                  <a:srgbClr val="000000"/>
                </a:solidFill>
                <a:latin typeface="Gill Sans"/>
                <a:ea typeface="Gill Sans"/>
                <a:cs typeface="Gill Sans"/>
              </a:defRPr>
            </a:lvl9pPr>
          </a:lstStyle>
          <a:p>
            <a:r>
              <a:rPr lang="en-IN" sz="3600" b="0" dirty="0" err="1">
                <a:solidFill>
                  <a:schemeClr val="tx1"/>
                </a:solidFill>
              </a:rPr>
              <a:t>श्वसनसंस्थेची</a:t>
            </a:r>
            <a:r>
              <a:rPr lang="en-IN" sz="3600" b="0" dirty="0">
                <a:solidFill>
                  <a:schemeClr val="tx1"/>
                </a:solidFill>
              </a:rPr>
              <a:t> </a:t>
            </a:r>
            <a:r>
              <a:rPr lang="en-IN" sz="3600" b="0" dirty="0" err="1">
                <a:solidFill>
                  <a:schemeClr val="tx1"/>
                </a:solidFill>
              </a:rPr>
              <a:t>स्वच्छता</a:t>
            </a:r>
            <a:r>
              <a:rPr lang="en-IN" sz="3600" b="0" dirty="0">
                <a:solidFill>
                  <a:schemeClr val="tx1"/>
                </a:solidFill>
              </a:rPr>
              <a:t> </a:t>
            </a:r>
            <a:r>
              <a:rPr lang="en-IN" sz="3600" b="0" dirty="0" err="1">
                <a:solidFill>
                  <a:schemeClr val="tx1"/>
                </a:solidFill>
              </a:rPr>
              <a:t>म्हणजे</a:t>
            </a:r>
            <a:r>
              <a:rPr lang="en-IN" sz="3600" b="0" dirty="0">
                <a:solidFill>
                  <a:schemeClr val="tx1"/>
                </a:solidFill>
              </a:rPr>
              <a:t> </a:t>
            </a:r>
            <a:r>
              <a:rPr lang="en-IN" sz="3600" b="0" dirty="0" err="1">
                <a:solidFill>
                  <a:schemeClr val="tx1"/>
                </a:solidFill>
              </a:rPr>
              <a:t>खोकणे</a:t>
            </a:r>
            <a:r>
              <a:rPr lang="en-IN" sz="3600" b="0" dirty="0">
                <a:solidFill>
                  <a:schemeClr val="tx1"/>
                </a:solidFill>
              </a:rPr>
              <a:t> </a:t>
            </a:r>
            <a:r>
              <a:rPr lang="en-IN" sz="3600" b="0" dirty="0" err="1">
                <a:solidFill>
                  <a:schemeClr val="tx1"/>
                </a:solidFill>
              </a:rPr>
              <a:t>किंवा</a:t>
            </a:r>
            <a:r>
              <a:rPr lang="en-IN" sz="3600" b="0" dirty="0">
                <a:solidFill>
                  <a:schemeClr val="tx1"/>
                </a:solidFill>
              </a:rPr>
              <a:t> </a:t>
            </a:r>
            <a:r>
              <a:rPr lang="en-IN" sz="3600" b="0" dirty="0" err="1">
                <a:solidFill>
                  <a:schemeClr val="tx1"/>
                </a:solidFill>
              </a:rPr>
              <a:t>शिंकणे</a:t>
            </a:r>
            <a:r>
              <a:rPr lang="en-IN" sz="3600" b="0" dirty="0">
                <a:solidFill>
                  <a:schemeClr val="tx1"/>
                </a:solidFill>
              </a:rPr>
              <a:t> </a:t>
            </a:r>
            <a:r>
              <a:rPr lang="en-IN" sz="3600" b="0" dirty="0" err="1">
                <a:solidFill>
                  <a:schemeClr val="tx1"/>
                </a:solidFill>
              </a:rPr>
              <a:t>यासारख्या</a:t>
            </a:r>
            <a:r>
              <a:rPr lang="en-IN" sz="3600" b="0" dirty="0">
                <a:solidFill>
                  <a:schemeClr val="tx1"/>
                </a:solidFill>
              </a:rPr>
              <a:t> </a:t>
            </a:r>
            <a:r>
              <a:rPr lang="en-IN" sz="3600" b="0" dirty="0" err="1">
                <a:solidFill>
                  <a:schemeClr val="tx1"/>
                </a:solidFill>
              </a:rPr>
              <a:t>श्वसनसंस्थेशी</a:t>
            </a:r>
            <a:r>
              <a:rPr lang="en-IN" sz="3600" b="0" dirty="0">
                <a:solidFill>
                  <a:schemeClr val="tx1"/>
                </a:solidFill>
              </a:rPr>
              <a:t> </a:t>
            </a:r>
            <a:r>
              <a:rPr lang="en-IN" sz="3600" b="0" dirty="0" err="1">
                <a:solidFill>
                  <a:schemeClr val="tx1"/>
                </a:solidFill>
              </a:rPr>
              <a:t>संबंधित</a:t>
            </a:r>
            <a:r>
              <a:rPr lang="en-IN" sz="3600" b="0" dirty="0">
                <a:solidFill>
                  <a:schemeClr val="tx1"/>
                </a:solidFill>
              </a:rPr>
              <a:t> </a:t>
            </a:r>
            <a:r>
              <a:rPr lang="en-IN" sz="3600" b="0" dirty="0" err="1">
                <a:solidFill>
                  <a:schemeClr val="tx1"/>
                </a:solidFill>
              </a:rPr>
              <a:t>असलेल्या</a:t>
            </a:r>
            <a:r>
              <a:rPr lang="en-IN" sz="3600" b="0" dirty="0">
                <a:solidFill>
                  <a:schemeClr val="tx1"/>
                </a:solidFill>
              </a:rPr>
              <a:t> </a:t>
            </a:r>
            <a:r>
              <a:rPr lang="en-IN" sz="3600" b="0" dirty="0" err="1">
                <a:solidFill>
                  <a:schemeClr val="tx1"/>
                </a:solidFill>
              </a:rPr>
              <a:t>सवयींद्वारे</a:t>
            </a:r>
            <a:r>
              <a:rPr lang="en-IN" sz="3600" b="0" dirty="0">
                <a:solidFill>
                  <a:schemeClr val="tx1"/>
                </a:solidFill>
              </a:rPr>
              <a:t> </a:t>
            </a:r>
            <a:r>
              <a:rPr lang="en-IN" sz="3600" b="0" dirty="0" err="1">
                <a:solidFill>
                  <a:schemeClr val="tx1"/>
                </a:solidFill>
              </a:rPr>
              <a:t>जंतूंचा</a:t>
            </a:r>
            <a:r>
              <a:rPr lang="en-IN" sz="3600" b="0" dirty="0">
                <a:solidFill>
                  <a:schemeClr val="tx1"/>
                </a:solidFill>
              </a:rPr>
              <a:t> </a:t>
            </a:r>
            <a:r>
              <a:rPr lang="en-IN" sz="3600" b="0" dirty="0" err="1">
                <a:solidFill>
                  <a:schemeClr val="tx1"/>
                </a:solidFill>
              </a:rPr>
              <a:t>प्रसार</a:t>
            </a:r>
            <a:r>
              <a:rPr lang="en-IN" sz="3600" b="0" dirty="0">
                <a:solidFill>
                  <a:schemeClr val="tx1"/>
                </a:solidFill>
              </a:rPr>
              <a:t> </a:t>
            </a:r>
            <a:r>
              <a:rPr lang="en-IN" sz="3600" b="0" dirty="0" err="1">
                <a:solidFill>
                  <a:schemeClr val="tx1"/>
                </a:solidFill>
              </a:rPr>
              <a:t>होऊ</a:t>
            </a:r>
            <a:r>
              <a:rPr lang="en-IN" sz="3600" b="0" dirty="0">
                <a:solidFill>
                  <a:schemeClr val="tx1"/>
                </a:solidFill>
              </a:rPr>
              <a:t> </a:t>
            </a:r>
            <a:r>
              <a:rPr lang="en-IN" sz="3600" b="0" dirty="0" err="1">
                <a:solidFill>
                  <a:schemeClr val="tx1"/>
                </a:solidFill>
              </a:rPr>
              <a:t>नये</a:t>
            </a:r>
            <a:r>
              <a:rPr lang="en-IN" sz="3600" b="0" dirty="0">
                <a:solidFill>
                  <a:schemeClr val="tx1"/>
                </a:solidFill>
              </a:rPr>
              <a:t> </a:t>
            </a:r>
            <a:r>
              <a:rPr lang="en-IN" sz="3600" b="0" dirty="0" err="1">
                <a:solidFill>
                  <a:schemeClr val="tx1"/>
                </a:solidFill>
              </a:rPr>
              <a:t>म्हणून</a:t>
            </a:r>
            <a:r>
              <a:rPr lang="en-IN" sz="3600" b="0" dirty="0">
                <a:solidFill>
                  <a:schemeClr val="tx1"/>
                </a:solidFill>
              </a:rPr>
              <a:t> </a:t>
            </a:r>
            <a:r>
              <a:rPr lang="en-IN" sz="3600" b="0" dirty="0" err="1">
                <a:solidFill>
                  <a:schemeClr val="tx1"/>
                </a:solidFill>
              </a:rPr>
              <a:t>करण्यात</a:t>
            </a:r>
            <a:r>
              <a:rPr lang="en-IN" sz="3600" b="0" dirty="0">
                <a:solidFill>
                  <a:schemeClr val="tx1"/>
                </a:solidFill>
              </a:rPr>
              <a:t> </a:t>
            </a:r>
            <a:r>
              <a:rPr lang="en-IN" sz="3600" b="0" dirty="0" err="1">
                <a:solidFill>
                  <a:schemeClr val="tx1"/>
                </a:solidFill>
              </a:rPr>
              <a:t>आलेल्या</a:t>
            </a:r>
            <a:r>
              <a:rPr lang="en-IN" sz="3600" b="0" dirty="0">
                <a:solidFill>
                  <a:schemeClr val="tx1"/>
                </a:solidFill>
              </a:rPr>
              <a:t> </a:t>
            </a:r>
            <a:r>
              <a:rPr lang="en-IN" sz="3600" b="0" dirty="0" err="1">
                <a:solidFill>
                  <a:schemeClr val="tx1"/>
                </a:solidFill>
              </a:rPr>
              <a:t>विविध</a:t>
            </a:r>
            <a:r>
              <a:rPr lang="en-IN" sz="3600" b="0" dirty="0">
                <a:solidFill>
                  <a:schemeClr val="tx1"/>
                </a:solidFill>
              </a:rPr>
              <a:t> </a:t>
            </a:r>
            <a:r>
              <a:rPr lang="en-IN" sz="3600" b="0" dirty="0" err="1">
                <a:solidFill>
                  <a:schemeClr val="tx1"/>
                </a:solidFill>
              </a:rPr>
              <a:t>उपाययोजना</a:t>
            </a:r>
            <a:r>
              <a:rPr lang="en-IN" sz="3600" b="0" dirty="0">
                <a:solidFill>
                  <a:schemeClr val="tx1"/>
                </a:solidFill>
              </a:rPr>
              <a:t>.</a:t>
            </a:r>
          </a:p>
        </p:txBody>
      </p:sp>
      <p:sp>
        <p:nvSpPr>
          <p:cNvPr id="16" name="Rounded Rectangle">
            <a:extLst>
              <a:ext uri="{FF2B5EF4-FFF2-40B4-BE49-F238E27FC236}">
                <a16:creationId xmlns:a16="http://schemas.microsoft.com/office/drawing/2014/main" id="{1D1C21AC-97B7-454B-8636-A312FF697888}"/>
              </a:ext>
            </a:extLst>
          </p:cNvPr>
          <p:cNvSpPr/>
          <p:nvPr/>
        </p:nvSpPr>
        <p:spPr>
          <a:xfrm>
            <a:off x="1251964" y="3348448"/>
            <a:ext cx="10258049" cy="8842774"/>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17" name="Rounded Rectangle">
            <a:extLst>
              <a:ext uri="{FF2B5EF4-FFF2-40B4-BE49-F238E27FC236}">
                <a16:creationId xmlns:a16="http://schemas.microsoft.com/office/drawing/2014/main" id="{25BAEC5F-6E17-464B-B234-4B0A50A505A0}"/>
              </a:ext>
            </a:extLst>
          </p:cNvPr>
          <p:cNvSpPr/>
          <p:nvPr/>
        </p:nvSpPr>
        <p:spPr>
          <a:xfrm>
            <a:off x="13184975" y="3411212"/>
            <a:ext cx="10166449" cy="8842774"/>
          </a:xfrm>
          <a:prstGeom prst="roundRect">
            <a:avLst>
              <a:gd name="adj" fmla="val 8491"/>
            </a:avLst>
          </a:prstGeom>
          <a:solidFill>
            <a:schemeClr val="bg1">
              <a:lumMod val="85000"/>
            </a:schemeClr>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defTabSz="914400">
              <a:defRPr sz="1800"/>
            </a:pPr>
            <a:endParaRPr lang="en-IN" sz="2500" b="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AD38EE4-AA60-9043-8AF0-0C625D33BABB}"/>
              </a:ext>
            </a:extLst>
          </p:cNvPr>
          <p:cNvSpPr/>
          <p:nvPr/>
        </p:nvSpPr>
        <p:spPr>
          <a:xfrm>
            <a:off x="4958324" y="3767092"/>
            <a:ext cx="2351927" cy="1323439"/>
          </a:xfrm>
          <a:prstGeom prst="rect">
            <a:avLst/>
          </a:prstGeom>
        </p:spPr>
        <p:txBody>
          <a:bodyPr wrap="none">
            <a:spAutoFit/>
          </a:bodyPr>
          <a:lstStyle/>
          <a:p>
            <a:r>
              <a:rPr lang="en-IN" sz="8000" b="0" dirty="0" err="1"/>
              <a:t>करावे</a:t>
            </a:r>
            <a:endParaRPr lang="en-IN" sz="8000" b="0" dirty="0"/>
          </a:p>
        </p:txBody>
      </p:sp>
      <p:sp>
        <p:nvSpPr>
          <p:cNvPr id="19" name="Rectangle 18">
            <a:extLst>
              <a:ext uri="{FF2B5EF4-FFF2-40B4-BE49-F238E27FC236}">
                <a16:creationId xmlns:a16="http://schemas.microsoft.com/office/drawing/2014/main" id="{2F386C37-8000-7D4B-A94B-64F50AA596E3}"/>
              </a:ext>
            </a:extLst>
          </p:cNvPr>
          <p:cNvSpPr/>
          <p:nvPr/>
        </p:nvSpPr>
        <p:spPr>
          <a:xfrm>
            <a:off x="16264366" y="3856172"/>
            <a:ext cx="3352201" cy="1323439"/>
          </a:xfrm>
          <a:prstGeom prst="rect">
            <a:avLst/>
          </a:prstGeom>
        </p:spPr>
        <p:txBody>
          <a:bodyPr wrap="none">
            <a:spAutoFit/>
          </a:bodyPr>
          <a:lstStyle/>
          <a:p>
            <a:r>
              <a:rPr lang="en-IN" sz="8000" b="0" dirty="0" err="1">
                <a:solidFill>
                  <a:schemeClr val="tx1"/>
                </a:solidFill>
              </a:rPr>
              <a:t>करू</a:t>
            </a:r>
            <a:r>
              <a:rPr lang="en-IN" sz="8000" b="0" dirty="0">
                <a:solidFill>
                  <a:schemeClr val="tx1"/>
                </a:solidFill>
              </a:rPr>
              <a:t> </a:t>
            </a:r>
            <a:r>
              <a:rPr lang="en-IN" sz="8000" b="0" dirty="0" err="1">
                <a:solidFill>
                  <a:schemeClr val="tx1"/>
                </a:solidFill>
              </a:rPr>
              <a:t>नये</a:t>
            </a:r>
            <a:endParaRPr lang="en-IN" sz="8000" b="0" dirty="0">
              <a:solidFill>
                <a:schemeClr val="tx1"/>
              </a:solidFill>
            </a:endParaRPr>
          </a:p>
        </p:txBody>
      </p:sp>
      <p:sp>
        <p:nvSpPr>
          <p:cNvPr id="3" name="Rectangle 2">
            <a:extLst>
              <a:ext uri="{FF2B5EF4-FFF2-40B4-BE49-F238E27FC236}">
                <a16:creationId xmlns:a16="http://schemas.microsoft.com/office/drawing/2014/main" id="{1E6CFD46-6E7F-D84A-B02B-CB63FD01FA10}"/>
              </a:ext>
            </a:extLst>
          </p:cNvPr>
          <p:cNvSpPr/>
          <p:nvPr/>
        </p:nvSpPr>
        <p:spPr>
          <a:xfrm>
            <a:off x="1604869" y="5324220"/>
            <a:ext cx="9594150" cy="5016758"/>
          </a:xfrm>
          <a:prstGeom prst="rect">
            <a:avLst/>
          </a:prstGeom>
        </p:spPr>
        <p:txBody>
          <a:bodyPr wrap="square">
            <a:spAutoFit/>
          </a:bodyPr>
          <a:lstStyle/>
          <a:p>
            <a:pPr marL="571500" lvl="0" indent="-571500" algn="l">
              <a:buFont typeface="Arial" panose="020B0604020202020204" pitchFamily="34" charset="0"/>
              <a:buChar char="•"/>
            </a:pPr>
            <a:r>
              <a:rPr lang="en-IN" sz="4000" b="0" dirty="0" err="1"/>
              <a:t>खोकताना</a:t>
            </a:r>
            <a:r>
              <a:rPr lang="en-IN" sz="4000" b="0" dirty="0"/>
              <a:t> </a:t>
            </a:r>
            <a:r>
              <a:rPr lang="en-IN" sz="4000" b="0" dirty="0" err="1"/>
              <a:t>वा</a:t>
            </a:r>
            <a:r>
              <a:rPr lang="en-IN" sz="4000" b="0" dirty="0"/>
              <a:t> </a:t>
            </a:r>
            <a:r>
              <a:rPr lang="en-IN" sz="4000" b="0" dirty="0" err="1"/>
              <a:t>शिंकताना</a:t>
            </a:r>
            <a:r>
              <a:rPr lang="en-IN" sz="4000" b="0" dirty="0"/>
              <a:t> </a:t>
            </a:r>
            <a:r>
              <a:rPr lang="en-IN" sz="4000" b="0" dirty="0" err="1"/>
              <a:t>तुमचे</a:t>
            </a:r>
            <a:r>
              <a:rPr lang="en-IN" sz="4000" b="0" dirty="0"/>
              <a:t> </a:t>
            </a:r>
            <a:r>
              <a:rPr lang="en-IN" sz="4000" b="0" dirty="0" err="1"/>
              <a:t>तोंड</a:t>
            </a:r>
            <a:r>
              <a:rPr lang="en-IN" sz="4000" b="0" dirty="0"/>
              <a:t> </a:t>
            </a:r>
            <a:r>
              <a:rPr lang="en-IN" sz="4000" b="0" dirty="0" err="1"/>
              <a:t>रुमालाने</a:t>
            </a:r>
            <a:r>
              <a:rPr lang="en-IN" sz="4000" b="0" dirty="0"/>
              <a:t> </a:t>
            </a:r>
            <a:r>
              <a:rPr lang="en-IN" sz="4000" b="0" dirty="0" err="1"/>
              <a:t>वा</a:t>
            </a:r>
            <a:r>
              <a:rPr lang="en-IN" sz="4000" b="0" dirty="0"/>
              <a:t> </a:t>
            </a:r>
            <a:r>
              <a:rPr lang="en-IN" sz="4000" b="0" dirty="0" err="1"/>
              <a:t>टिश्यू</a:t>
            </a:r>
            <a:r>
              <a:rPr lang="en-IN" sz="4000" b="0" dirty="0"/>
              <a:t> </a:t>
            </a:r>
            <a:r>
              <a:rPr lang="en-IN" sz="4000" b="0" dirty="0" err="1"/>
              <a:t>पेपरने</a:t>
            </a:r>
            <a:r>
              <a:rPr lang="en-IN" sz="4000" b="0" dirty="0"/>
              <a:t> </a:t>
            </a:r>
            <a:r>
              <a:rPr lang="en-IN" sz="4000" b="0" dirty="0" err="1"/>
              <a:t>झाका</a:t>
            </a:r>
            <a:r>
              <a:rPr lang="en-IN" sz="4000" b="0" dirty="0"/>
              <a:t> </a:t>
            </a:r>
          </a:p>
          <a:p>
            <a:pPr marL="571500" lvl="0" indent="-571500" algn="l">
              <a:buFont typeface="Arial" panose="020B0604020202020204" pitchFamily="34" charset="0"/>
              <a:buChar char="•"/>
            </a:pPr>
            <a:r>
              <a:rPr lang="en-IN" sz="4000" b="0" dirty="0" err="1"/>
              <a:t>वापरलेला</a:t>
            </a:r>
            <a:r>
              <a:rPr lang="en-IN" sz="4000" b="0" dirty="0"/>
              <a:t> </a:t>
            </a:r>
            <a:r>
              <a:rPr lang="en-IN" sz="4000" b="0" dirty="0" err="1"/>
              <a:t>टिश्यू</a:t>
            </a:r>
            <a:r>
              <a:rPr lang="en-IN" sz="4000" b="0" dirty="0"/>
              <a:t> </a:t>
            </a:r>
            <a:r>
              <a:rPr lang="en-IN" sz="4000" b="0" dirty="0" err="1"/>
              <a:t>पेपर</a:t>
            </a:r>
            <a:r>
              <a:rPr lang="en-IN" sz="4000" b="0" dirty="0"/>
              <a:t> </a:t>
            </a:r>
            <a:r>
              <a:rPr lang="en-IN" sz="4000" b="0" dirty="0" err="1"/>
              <a:t>झाकण</a:t>
            </a:r>
            <a:r>
              <a:rPr lang="en-IN" sz="4000" b="0" dirty="0"/>
              <a:t> </a:t>
            </a:r>
            <a:r>
              <a:rPr lang="en-IN" sz="4000" b="0" dirty="0" err="1"/>
              <a:t>असलेल्या</a:t>
            </a:r>
            <a:r>
              <a:rPr lang="en-IN" sz="4000" b="0" dirty="0"/>
              <a:t> </a:t>
            </a:r>
            <a:r>
              <a:rPr lang="en-IN" sz="4000" b="0" dirty="0" err="1"/>
              <a:t>कचऱ्याच्या</a:t>
            </a:r>
            <a:r>
              <a:rPr lang="en-IN" sz="4000" b="0" dirty="0"/>
              <a:t> </a:t>
            </a:r>
            <a:r>
              <a:rPr lang="en-IN" sz="4000" b="0" dirty="0" err="1"/>
              <a:t>डब्यात</a:t>
            </a:r>
            <a:r>
              <a:rPr lang="en-IN" sz="4000" b="0" dirty="0"/>
              <a:t> </a:t>
            </a:r>
            <a:r>
              <a:rPr lang="en-IN" sz="4000" b="0" dirty="0" err="1"/>
              <a:t>तात्काळ</a:t>
            </a:r>
            <a:r>
              <a:rPr lang="en-IN" sz="4000" b="0" dirty="0"/>
              <a:t> </a:t>
            </a:r>
            <a:r>
              <a:rPr lang="en-IN" sz="4000" b="0" dirty="0" err="1"/>
              <a:t>टाकून</a:t>
            </a:r>
            <a:r>
              <a:rPr lang="en-IN" sz="4000" b="0" dirty="0"/>
              <a:t> </a:t>
            </a:r>
            <a:r>
              <a:rPr lang="en-IN" sz="4000" b="0" dirty="0" err="1"/>
              <a:t>द्या</a:t>
            </a:r>
            <a:endParaRPr lang="en-IN" sz="4000" b="0" dirty="0"/>
          </a:p>
          <a:p>
            <a:pPr marL="571500" lvl="0" indent="-571500" algn="l">
              <a:buFont typeface="Arial" panose="020B0604020202020204" pitchFamily="34" charset="0"/>
              <a:buChar char="•"/>
            </a:pPr>
            <a:r>
              <a:rPr lang="en-IN" sz="4000" b="0" dirty="0" err="1"/>
              <a:t>जर</a:t>
            </a:r>
            <a:r>
              <a:rPr lang="en-IN" sz="4000" b="0" dirty="0"/>
              <a:t> </a:t>
            </a:r>
            <a:r>
              <a:rPr lang="en-IN" sz="4000" b="0" dirty="0" err="1"/>
              <a:t>तुमच्याकडे</a:t>
            </a:r>
            <a:r>
              <a:rPr lang="en-IN" sz="4000" b="0" dirty="0"/>
              <a:t> </a:t>
            </a:r>
            <a:r>
              <a:rPr lang="en-IN" sz="4000" b="0" dirty="0" err="1"/>
              <a:t>टिश्यू</a:t>
            </a:r>
            <a:r>
              <a:rPr lang="en-IN" sz="4000" b="0" dirty="0"/>
              <a:t> </a:t>
            </a:r>
            <a:r>
              <a:rPr lang="en-IN" sz="4000" b="0" dirty="0" err="1"/>
              <a:t>वा</a:t>
            </a:r>
            <a:r>
              <a:rPr lang="en-IN" sz="4000" b="0" dirty="0"/>
              <a:t> </a:t>
            </a:r>
            <a:r>
              <a:rPr lang="en-IN" sz="4000" b="0" dirty="0" err="1"/>
              <a:t>रुमाल</a:t>
            </a:r>
            <a:r>
              <a:rPr lang="en-IN" sz="4000" b="0" dirty="0"/>
              <a:t> </a:t>
            </a:r>
            <a:r>
              <a:rPr lang="en-IN" sz="4000" b="0" dirty="0" err="1"/>
              <a:t>नसेल</a:t>
            </a:r>
            <a:r>
              <a:rPr lang="en-IN" sz="4000" b="0" dirty="0"/>
              <a:t> </a:t>
            </a:r>
            <a:r>
              <a:rPr lang="en-IN" sz="4000" b="0" dirty="0" err="1"/>
              <a:t>तर</a:t>
            </a:r>
            <a:r>
              <a:rPr lang="en-IN" sz="4000" b="0" dirty="0"/>
              <a:t> </a:t>
            </a:r>
            <a:r>
              <a:rPr lang="en-IN" sz="4000" b="0" dirty="0" err="1"/>
              <a:t>शिंकताना</a:t>
            </a:r>
            <a:r>
              <a:rPr lang="en-IN" sz="4000" b="0" dirty="0"/>
              <a:t> </a:t>
            </a:r>
            <a:r>
              <a:rPr lang="en-IN" sz="4000" b="0" dirty="0" err="1"/>
              <a:t>दंड</a:t>
            </a:r>
            <a:r>
              <a:rPr lang="en-IN" sz="4000" b="0" dirty="0"/>
              <a:t> </a:t>
            </a:r>
            <a:r>
              <a:rPr lang="en-IN" sz="4000" b="0" dirty="0" err="1"/>
              <a:t>दुमडून</a:t>
            </a:r>
            <a:r>
              <a:rPr lang="en-IN" sz="4000" b="0" dirty="0"/>
              <a:t> </a:t>
            </a:r>
            <a:r>
              <a:rPr lang="en-IN" sz="4000" b="0" dirty="0" err="1"/>
              <a:t>तुमचे</a:t>
            </a:r>
            <a:r>
              <a:rPr lang="en-IN" sz="4000" b="0" dirty="0"/>
              <a:t> </a:t>
            </a:r>
            <a:r>
              <a:rPr lang="en-IN" sz="4000" b="0" dirty="0" err="1"/>
              <a:t>तोंड</a:t>
            </a:r>
            <a:r>
              <a:rPr lang="en-IN" sz="4000" b="0" dirty="0"/>
              <a:t> </a:t>
            </a:r>
            <a:r>
              <a:rPr lang="en-IN" sz="4000" b="0" dirty="0" err="1"/>
              <a:t>झाका</a:t>
            </a:r>
            <a:endParaRPr lang="en-IN" sz="4000" b="0" dirty="0"/>
          </a:p>
          <a:p>
            <a:pPr marL="571500" lvl="0" indent="-571500" algn="l">
              <a:buFont typeface="Arial" panose="020B0604020202020204" pitchFamily="34" charset="0"/>
              <a:buChar char="•"/>
            </a:pPr>
            <a:r>
              <a:rPr lang="en-IN" sz="4000" b="0" dirty="0" err="1"/>
              <a:t>जर</a:t>
            </a:r>
            <a:r>
              <a:rPr lang="en-IN" sz="4000" b="0" dirty="0"/>
              <a:t> </a:t>
            </a:r>
            <a:r>
              <a:rPr lang="en-IN" sz="4000" b="0" dirty="0" err="1"/>
              <a:t>खोकताना</a:t>
            </a:r>
            <a:r>
              <a:rPr lang="en-IN" sz="4000" b="0" dirty="0"/>
              <a:t> </a:t>
            </a:r>
            <a:r>
              <a:rPr lang="en-IN" sz="4000" b="0" dirty="0" err="1"/>
              <a:t>वा</a:t>
            </a:r>
            <a:r>
              <a:rPr lang="en-IN" sz="4000" b="0" dirty="0"/>
              <a:t> </a:t>
            </a:r>
            <a:r>
              <a:rPr lang="en-IN" sz="4000" b="0" dirty="0" err="1"/>
              <a:t>शिंकताना</a:t>
            </a:r>
            <a:r>
              <a:rPr lang="en-IN" sz="4000" b="0" dirty="0"/>
              <a:t> </a:t>
            </a:r>
            <a:r>
              <a:rPr lang="en-IN" sz="4000" b="0" dirty="0" err="1"/>
              <a:t>तोंड</a:t>
            </a:r>
            <a:r>
              <a:rPr lang="en-IN" sz="4000" b="0" dirty="0"/>
              <a:t> </a:t>
            </a:r>
            <a:r>
              <a:rPr lang="en-IN" sz="4000" b="0" dirty="0" err="1"/>
              <a:t>हातांनी</a:t>
            </a:r>
            <a:r>
              <a:rPr lang="en-IN" sz="4000" b="0" dirty="0"/>
              <a:t> </a:t>
            </a:r>
            <a:r>
              <a:rPr lang="en-IN" sz="4000" b="0" dirty="0" err="1"/>
              <a:t>झाकले</a:t>
            </a:r>
            <a:r>
              <a:rPr lang="en-IN" sz="4000" b="0" dirty="0"/>
              <a:t> </a:t>
            </a:r>
            <a:r>
              <a:rPr lang="en-IN" sz="4000" b="0" dirty="0" err="1"/>
              <a:t>असले</a:t>
            </a:r>
            <a:r>
              <a:rPr lang="en-IN" sz="4000" b="0" dirty="0"/>
              <a:t> </a:t>
            </a:r>
            <a:r>
              <a:rPr lang="en-IN" sz="4000" b="0" dirty="0" err="1"/>
              <a:t>तर</a:t>
            </a:r>
            <a:r>
              <a:rPr lang="en-IN" sz="4000" b="0" dirty="0"/>
              <a:t> </a:t>
            </a:r>
            <a:r>
              <a:rPr lang="en-IN" sz="4000" b="0" dirty="0" err="1"/>
              <a:t>हात</a:t>
            </a:r>
            <a:r>
              <a:rPr lang="en-IN" sz="4000" b="0" dirty="0"/>
              <a:t> </a:t>
            </a:r>
            <a:r>
              <a:rPr lang="en-IN" sz="4000" b="0" dirty="0" err="1"/>
              <a:t>ताबडतोब</a:t>
            </a:r>
            <a:r>
              <a:rPr lang="en-IN" sz="4000" b="0" dirty="0"/>
              <a:t> </a:t>
            </a:r>
            <a:r>
              <a:rPr lang="en-IN" sz="4000" b="0" dirty="0" err="1"/>
              <a:t>धुवा</a:t>
            </a:r>
            <a:r>
              <a:rPr lang="en-IN" sz="4000" b="0" dirty="0"/>
              <a:t>. </a:t>
            </a:r>
          </a:p>
        </p:txBody>
      </p:sp>
      <p:sp>
        <p:nvSpPr>
          <p:cNvPr id="21" name="Rectangle 20">
            <a:extLst>
              <a:ext uri="{FF2B5EF4-FFF2-40B4-BE49-F238E27FC236}">
                <a16:creationId xmlns:a16="http://schemas.microsoft.com/office/drawing/2014/main" id="{97133F56-D96A-9541-B1A6-15EED70B6E21}"/>
              </a:ext>
            </a:extLst>
          </p:cNvPr>
          <p:cNvSpPr/>
          <p:nvPr/>
        </p:nvSpPr>
        <p:spPr>
          <a:xfrm>
            <a:off x="13659791" y="5533574"/>
            <a:ext cx="9216816" cy="4247317"/>
          </a:xfrm>
          <a:prstGeom prst="rect">
            <a:avLst/>
          </a:prstGeom>
        </p:spPr>
        <p:txBody>
          <a:bodyPr wrap="square">
            <a:spAutoFit/>
          </a:bodyPr>
          <a:lstStyle/>
          <a:p>
            <a:pPr marL="685800" lvl="0" indent="-685800" algn="l">
              <a:buFont typeface="Arial" panose="020B0604020202020204" pitchFamily="34" charset="0"/>
              <a:buChar char="•"/>
            </a:pPr>
            <a:r>
              <a:rPr lang="en-IN" sz="4500" b="0" dirty="0" err="1">
                <a:solidFill>
                  <a:schemeClr val="tx1"/>
                </a:solidFill>
              </a:rPr>
              <a:t>साडीचा</a:t>
            </a:r>
            <a:r>
              <a:rPr lang="en-IN" sz="4500" b="0" dirty="0">
                <a:solidFill>
                  <a:schemeClr val="tx1"/>
                </a:solidFill>
              </a:rPr>
              <a:t> </a:t>
            </a:r>
            <a:r>
              <a:rPr lang="en-IN" sz="4500" b="0" dirty="0" err="1">
                <a:solidFill>
                  <a:schemeClr val="tx1"/>
                </a:solidFill>
              </a:rPr>
              <a:t>पदर</a:t>
            </a:r>
            <a:r>
              <a:rPr lang="en-IN" sz="4500" b="0" dirty="0">
                <a:solidFill>
                  <a:schemeClr val="tx1"/>
                </a:solidFill>
              </a:rPr>
              <a:t> </a:t>
            </a:r>
            <a:r>
              <a:rPr lang="en-IN" sz="4500" b="0" dirty="0" err="1">
                <a:solidFill>
                  <a:schemeClr val="tx1"/>
                </a:solidFill>
              </a:rPr>
              <a:t>किंवा</a:t>
            </a:r>
            <a:r>
              <a:rPr lang="en-IN" sz="4500" b="0" dirty="0">
                <a:solidFill>
                  <a:schemeClr val="tx1"/>
                </a:solidFill>
              </a:rPr>
              <a:t> </a:t>
            </a:r>
            <a:r>
              <a:rPr lang="en-IN" sz="4500" b="0" dirty="0" err="1">
                <a:solidFill>
                  <a:schemeClr val="tx1"/>
                </a:solidFill>
              </a:rPr>
              <a:t>ओढणी</a:t>
            </a:r>
            <a:r>
              <a:rPr lang="en-IN" sz="4500" b="0" dirty="0">
                <a:solidFill>
                  <a:schemeClr val="tx1"/>
                </a:solidFill>
              </a:rPr>
              <a:t> </a:t>
            </a:r>
            <a:r>
              <a:rPr lang="en-IN" sz="4500" b="0" dirty="0" err="1">
                <a:solidFill>
                  <a:schemeClr val="tx1"/>
                </a:solidFill>
              </a:rPr>
              <a:t>किंवा</a:t>
            </a:r>
            <a:r>
              <a:rPr lang="en-IN" sz="4500" b="0" dirty="0">
                <a:solidFill>
                  <a:schemeClr val="tx1"/>
                </a:solidFill>
              </a:rPr>
              <a:t> </a:t>
            </a:r>
            <a:r>
              <a:rPr lang="en-IN" sz="4500" b="0" dirty="0" err="1">
                <a:solidFill>
                  <a:schemeClr val="tx1"/>
                </a:solidFill>
              </a:rPr>
              <a:t>फडके</a:t>
            </a:r>
            <a:r>
              <a:rPr lang="en-IN" sz="4500" b="0" dirty="0">
                <a:solidFill>
                  <a:schemeClr val="tx1"/>
                </a:solidFill>
              </a:rPr>
              <a:t> </a:t>
            </a:r>
            <a:r>
              <a:rPr lang="en-IN" sz="4500" b="0" dirty="0" err="1">
                <a:solidFill>
                  <a:schemeClr val="tx1"/>
                </a:solidFill>
              </a:rPr>
              <a:t>यासारख्या</a:t>
            </a:r>
            <a:r>
              <a:rPr lang="en-IN" sz="4500" b="0" dirty="0">
                <a:solidFill>
                  <a:schemeClr val="tx1"/>
                </a:solidFill>
              </a:rPr>
              <a:t> </a:t>
            </a:r>
            <a:r>
              <a:rPr lang="en-IN" sz="4500" b="0" dirty="0" err="1">
                <a:solidFill>
                  <a:schemeClr val="tx1"/>
                </a:solidFill>
              </a:rPr>
              <a:t>गोष्टींचा</a:t>
            </a:r>
            <a:r>
              <a:rPr lang="en-IN" sz="4500" b="0" dirty="0">
                <a:solidFill>
                  <a:schemeClr val="tx1"/>
                </a:solidFill>
              </a:rPr>
              <a:t> </a:t>
            </a:r>
            <a:r>
              <a:rPr lang="en-IN" sz="4500" b="0" dirty="0" err="1">
                <a:solidFill>
                  <a:schemeClr val="tx1"/>
                </a:solidFill>
              </a:rPr>
              <a:t>वापर</a:t>
            </a:r>
            <a:r>
              <a:rPr lang="en-IN" sz="4500" b="0" dirty="0">
                <a:solidFill>
                  <a:schemeClr val="tx1"/>
                </a:solidFill>
              </a:rPr>
              <a:t> </a:t>
            </a:r>
            <a:r>
              <a:rPr lang="en-IN" sz="4500" b="0" dirty="0" err="1">
                <a:solidFill>
                  <a:schemeClr val="tx1"/>
                </a:solidFill>
              </a:rPr>
              <a:t>तोंड</a:t>
            </a:r>
            <a:r>
              <a:rPr lang="en-IN" sz="4500" b="0" dirty="0">
                <a:solidFill>
                  <a:schemeClr val="tx1"/>
                </a:solidFill>
              </a:rPr>
              <a:t> </a:t>
            </a:r>
            <a:r>
              <a:rPr lang="en-IN" sz="4500" b="0" dirty="0" err="1">
                <a:solidFill>
                  <a:schemeClr val="tx1"/>
                </a:solidFill>
              </a:rPr>
              <a:t>झाकण्यासाठी</a:t>
            </a:r>
            <a:r>
              <a:rPr lang="en-IN" sz="4500" b="0" dirty="0">
                <a:solidFill>
                  <a:schemeClr val="tx1"/>
                </a:solidFill>
              </a:rPr>
              <a:t> </a:t>
            </a:r>
            <a:r>
              <a:rPr lang="en-IN" sz="4500" b="0" dirty="0" err="1">
                <a:solidFill>
                  <a:schemeClr val="tx1"/>
                </a:solidFill>
              </a:rPr>
              <a:t>करू</a:t>
            </a:r>
            <a:r>
              <a:rPr lang="en-IN" sz="4500" b="0" dirty="0">
                <a:solidFill>
                  <a:schemeClr val="tx1"/>
                </a:solidFill>
              </a:rPr>
              <a:t> </a:t>
            </a:r>
            <a:r>
              <a:rPr lang="en-IN" sz="4500" b="0" dirty="0" err="1">
                <a:solidFill>
                  <a:schemeClr val="tx1"/>
                </a:solidFill>
              </a:rPr>
              <a:t>नका</a:t>
            </a:r>
            <a:r>
              <a:rPr lang="en-IN" sz="4500" b="0" dirty="0">
                <a:solidFill>
                  <a:schemeClr val="tx1"/>
                </a:solidFill>
              </a:rPr>
              <a:t>.</a:t>
            </a:r>
          </a:p>
          <a:p>
            <a:pPr marL="685800" lvl="0" indent="-685800" algn="l">
              <a:buFont typeface="Arial" panose="020B0604020202020204" pitchFamily="34" charset="0"/>
              <a:buChar char="•"/>
            </a:pPr>
            <a:r>
              <a:rPr lang="en-IN" sz="4500" b="0" dirty="0" err="1">
                <a:solidFill>
                  <a:schemeClr val="tx1"/>
                </a:solidFill>
              </a:rPr>
              <a:t>उघड्यावर</a:t>
            </a:r>
            <a:r>
              <a:rPr lang="en-IN" sz="4500" b="0" dirty="0">
                <a:solidFill>
                  <a:schemeClr val="tx1"/>
                </a:solidFill>
              </a:rPr>
              <a:t> </a:t>
            </a:r>
            <a:r>
              <a:rPr lang="en-IN" sz="4500" b="0" dirty="0" err="1">
                <a:solidFill>
                  <a:schemeClr val="tx1"/>
                </a:solidFill>
              </a:rPr>
              <a:t>थुंकू</a:t>
            </a:r>
            <a:r>
              <a:rPr lang="en-IN" sz="4500" b="0" dirty="0">
                <a:solidFill>
                  <a:schemeClr val="tx1"/>
                </a:solidFill>
              </a:rPr>
              <a:t> </a:t>
            </a:r>
            <a:r>
              <a:rPr lang="en-IN" sz="4500" b="0" dirty="0" err="1">
                <a:solidFill>
                  <a:schemeClr val="tx1"/>
                </a:solidFill>
              </a:rPr>
              <a:t>नका</a:t>
            </a:r>
            <a:r>
              <a:rPr lang="en-IN" sz="4500" b="0" dirty="0">
                <a:solidFill>
                  <a:schemeClr val="tx1"/>
                </a:solidFill>
              </a:rPr>
              <a:t>. </a:t>
            </a:r>
            <a:r>
              <a:rPr lang="en-IN" sz="4500" b="0" dirty="0" err="1">
                <a:solidFill>
                  <a:schemeClr val="tx1"/>
                </a:solidFill>
              </a:rPr>
              <a:t>थुंकण्यासाठी</a:t>
            </a:r>
            <a:r>
              <a:rPr lang="en-IN" sz="4500" b="0" dirty="0">
                <a:solidFill>
                  <a:schemeClr val="tx1"/>
                </a:solidFill>
              </a:rPr>
              <a:t> </a:t>
            </a:r>
            <a:r>
              <a:rPr lang="en-IN" sz="4500" b="0" dirty="0" err="1">
                <a:solidFill>
                  <a:schemeClr val="tx1"/>
                </a:solidFill>
              </a:rPr>
              <a:t>नेहमी</a:t>
            </a:r>
            <a:r>
              <a:rPr lang="en-IN" sz="4500" b="0" dirty="0">
                <a:solidFill>
                  <a:schemeClr val="tx1"/>
                </a:solidFill>
              </a:rPr>
              <a:t> </a:t>
            </a:r>
            <a:r>
              <a:rPr lang="en-IN" sz="4500" b="0" dirty="0" err="1">
                <a:solidFill>
                  <a:schemeClr val="tx1"/>
                </a:solidFill>
              </a:rPr>
              <a:t>पिकदाणी</a:t>
            </a:r>
            <a:r>
              <a:rPr lang="en-IN" sz="4500" b="0" dirty="0">
                <a:solidFill>
                  <a:schemeClr val="tx1"/>
                </a:solidFill>
              </a:rPr>
              <a:t> </a:t>
            </a:r>
            <a:r>
              <a:rPr lang="en-IN" sz="4500" b="0" dirty="0" err="1">
                <a:solidFill>
                  <a:schemeClr val="tx1"/>
                </a:solidFill>
              </a:rPr>
              <a:t>वा</a:t>
            </a:r>
            <a:r>
              <a:rPr lang="en-IN" sz="4500" b="0" dirty="0">
                <a:solidFill>
                  <a:schemeClr val="tx1"/>
                </a:solidFill>
              </a:rPr>
              <a:t> </a:t>
            </a:r>
            <a:r>
              <a:rPr lang="en-IN" sz="4500" b="0" dirty="0" err="1">
                <a:solidFill>
                  <a:schemeClr val="tx1"/>
                </a:solidFill>
              </a:rPr>
              <a:t>वॉश</a:t>
            </a:r>
            <a:r>
              <a:rPr lang="en-IN" sz="4500" b="0" dirty="0">
                <a:solidFill>
                  <a:schemeClr val="tx1"/>
                </a:solidFill>
              </a:rPr>
              <a:t> </a:t>
            </a:r>
            <a:r>
              <a:rPr lang="en-IN" sz="4500" b="0" dirty="0" err="1">
                <a:solidFill>
                  <a:schemeClr val="tx1"/>
                </a:solidFill>
              </a:rPr>
              <a:t>बेसिनचा</a:t>
            </a:r>
            <a:r>
              <a:rPr lang="en-IN" sz="4500" b="0" dirty="0">
                <a:solidFill>
                  <a:schemeClr val="tx1"/>
                </a:solidFill>
              </a:rPr>
              <a:t> </a:t>
            </a:r>
            <a:r>
              <a:rPr lang="en-IN" sz="4500" b="0" dirty="0" err="1">
                <a:solidFill>
                  <a:schemeClr val="tx1"/>
                </a:solidFill>
              </a:rPr>
              <a:t>वापर</a:t>
            </a:r>
            <a:r>
              <a:rPr lang="en-IN" sz="4500" b="0" dirty="0">
                <a:solidFill>
                  <a:schemeClr val="tx1"/>
                </a:solidFill>
              </a:rPr>
              <a:t> </a:t>
            </a:r>
            <a:r>
              <a:rPr lang="en-IN" sz="4500" b="0" dirty="0" err="1">
                <a:solidFill>
                  <a:schemeClr val="tx1"/>
                </a:solidFill>
              </a:rPr>
              <a:t>करा</a:t>
            </a:r>
            <a:r>
              <a:rPr lang="en-IN" sz="4500" b="0" dirty="0">
                <a:solidFill>
                  <a:schemeClr val="tx1"/>
                </a:solidFill>
              </a:rPr>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blinds(horizontal)">
                                      <p:cBhvr>
                                        <p:cTn id="7" dur="1000"/>
                                        <p:tgtEl>
                                          <p:spTgt spid="38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500"/>
                                        <p:tgtEl>
                                          <p:spTgt spid="3">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1">
                                            <p:txEl>
                                              <p:pRg st="0" end="0"/>
                                            </p:txEl>
                                          </p:spTgt>
                                        </p:tgtEl>
                                        <p:attrNameLst>
                                          <p:attrName>style.visibility</p:attrName>
                                        </p:attrNameLst>
                                      </p:cBhvr>
                                      <p:to>
                                        <p:strVal val="visible"/>
                                      </p:to>
                                    </p:set>
                                    <p:animEffect transition="in" filter="fade">
                                      <p:cBhvr>
                                        <p:cTn id="51" dur="1000"/>
                                        <p:tgtEl>
                                          <p:spTgt spid="21">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1">
                                            <p:txEl>
                                              <p:pRg st="1" end="1"/>
                                            </p:txEl>
                                          </p:spTgt>
                                        </p:tgtEl>
                                        <p:attrNameLst>
                                          <p:attrName>style.visibility</p:attrName>
                                        </p:attrNameLst>
                                      </p:cBhvr>
                                      <p:to>
                                        <p:strVal val="visible"/>
                                      </p:to>
                                    </p:set>
                                    <p:animEffect transition="in" filter="fade">
                                      <p:cBhvr>
                                        <p:cTn id="56" dur="10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2" grpId="0"/>
      <p:bldP spid="19" grpId="0"/>
      <p:bldP spid="3" grpId="0" build="p" bldLvl="2"/>
      <p:bldP spid="21" grpId="0" build="p" bldLvl="2"/>
    </p:bld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SemiBold"/>
        <a:ea typeface="Gill Sans SemiBold"/>
        <a:cs typeface="Gill Sans SemiBold"/>
      </a:majorFont>
      <a:minorFont>
        <a:latin typeface="Gill Sans SemiBold"/>
        <a:ea typeface="Gill Sans SemiBold"/>
        <a:cs typeface="Gill Sans Semi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Gill Sans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SemiBold"/>
        <a:ea typeface="Gill Sans SemiBold"/>
        <a:cs typeface="Gill Sans SemiBold"/>
      </a:majorFont>
      <a:minorFont>
        <a:latin typeface="Gill Sans SemiBold"/>
        <a:ea typeface="Gill Sans SemiBold"/>
        <a:cs typeface="Gill Sans Semi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Gill Sans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3863</TotalTime>
  <Words>7257</Words>
  <Application>Microsoft Macintosh PowerPoint</Application>
  <PresentationFormat>Custom</PresentationFormat>
  <Paragraphs>570</Paragraphs>
  <Slides>45</Slides>
  <Notes>37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Arial Narrow</vt:lpstr>
      <vt:lpstr>Gill Sans</vt:lpstr>
      <vt:lpstr>Mangal</vt:lpstr>
      <vt:lpstr>Times New Roman</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Shikhar Khandelwal</cp:lastModifiedBy>
  <cp:revision>175</cp:revision>
  <dcterms:modified xsi:type="dcterms:W3CDTF">2020-03-29T18:34:31Z</dcterms:modified>
</cp:coreProperties>
</file>